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3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2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50A-825A-4CBF-AAF8-D74BDB3AA5F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727-08D6-4D72-9C90-BCCAB723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50A-825A-4CBF-AAF8-D74BDB3AA5F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727-08D6-4D72-9C90-BCCAB723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3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50A-825A-4CBF-AAF8-D74BDB3AA5F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727-08D6-4D72-9C90-BCCAB723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8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50A-825A-4CBF-AAF8-D74BDB3AA5F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727-08D6-4D72-9C90-BCCAB723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5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50A-825A-4CBF-AAF8-D74BDB3AA5F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727-08D6-4D72-9C90-BCCAB723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4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50A-825A-4CBF-AAF8-D74BDB3AA5F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727-08D6-4D72-9C90-BCCAB723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50A-825A-4CBF-AAF8-D74BDB3AA5F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727-08D6-4D72-9C90-BCCAB723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0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50A-825A-4CBF-AAF8-D74BDB3AA5F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727-08D6-4D72-9C90-BCCAB723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4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50A-825A-4CBF-AAF8-D74BDB3AA5F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727-08D6-4D72-9C90-BCCAB723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8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50A-825A-4CBF-AAF8-D74BDB3AA5F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727-08D6-4D72-9C90-BCCAB723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50A-825A-4CBF-AAF8-D74BDB3AA5F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B727-08D6-4D72-9C90-BCCAB723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0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9750A-825A-4CBF-AAF8-D74BDB3AA5F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6B727-08D6-4D72-9C90-BCCAB7236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2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0"/>
            <a:ext cx="82633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856" y="130628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8:00 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99240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0"/>
            <a:ext cx="82633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329" y="203199"/>
            <a:ext cx="198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12:30 </a:t>
            </a:r>
            <a:r>
              <a:rPr lang="en-US" sz="3600" dirty="0"/>
              <a:t>P</a:t>
            </a:r>
            <a:r>
              <a:rPr lang="en-US" sz="3600" dirty="0" smtClean="0"/>
              <a:t>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48258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0"/>
            <a:ext cx="82633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856" y="130628"/>
            <a:ext cx="174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</a:t>
            </a:r>
            <a:r>
              <a:rPr lang="en-US" sz="3600" dirty="0" smtClean="0"/>
              <a:t>:00 </a:t>
            </a:r>
            <a:r>
              <a:rPr lang="en-US" sz="3600" dirty="0"/>
              <a:t>P</a:t>
            </a:r>
            <a:r>
              <a:rPr lang="en-US" sz="3600" dirty="0" smtClean="0"/>
              <a:t>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11179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0"/>
            <a:ext cx="82633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856" y="130628"/>
            <a:ext cx="174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1:30 </a:t>
            </a:r>
            <a:r>
              <a:rPr lang="en-US" sz="3600" dirty="0"/>
              <a:t>P</a:t>
            </a:r>
            <a:r>
              <a:rPr lang="en-US" sz="3600" dirty="0" smtClean="0"/>
              <a:t>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6881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31340"/>
            <a:ext cx="8263391" cy="6795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856" y="130628"/>
            <a:ext cx="174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</a:t>
            </a:r>
            <a:r>
              <a:rPr lang="en-US" sz="3600" dirty="0" smtClean="0"/>
              <a:t>:00 PM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8805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31340"/>
            <a:ext cx="8263391" cy="6795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856" y="130628"/>
            <a:ext cx="174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2:30 PM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13266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31340"/>
            <a:ext cx="8263391" cy="6795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856" y="130628"/>
            <a:ext cx="174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3</a:t>
            </a:r>
            <a:r>
              <a:rPr lang="en-US" sz="3600" dirty="0" smtClean="0"/>
              <a:t>:00 </a:t>
            </a:r>
            <a:r>
              <a:rPr lang="en-US" sz="3600" dirty="0"/>
              <a:t>P</a:t>
            </a:r>
            <a:r>
              <a:rPr lang="en-US" sz="3600" dirty="0" smtClean="0"/>
              <a:t>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78789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31340"/>
            <a:ext cx="8263391" cy="6795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856" y="130628"/>
            <a:ext cx="174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3:30 </a:t>
            </a:r>
            <a:r>
              <a:rPr lang="en-US" sz="3600" dirty="0"/>
              <a:t>P</a:t>
            </a:r>
            <a:r>
              <a:rPr lang="en-US" sz="3600" dirty="0" smtClean="0"/>
              <a:t>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34656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31340"/>
            <a:ext cx="8263391" cy="6795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856" y="130628"/>
            <a:ext cx="174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</a:t>
            </a:r>
            <a:r>
              <a:rPr lang="en-US" sz="3600" dirty="0" smtClean="0"/>
              <a:t>:00 PM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62731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0"/>
            <a:ext cx="82633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856" y="130628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8:30 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50922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0"/>
            <a:ext cx="82633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856" y="130628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9</a:t>
            </a:r>
            <a:r>
              <a:rPr lang="en-US" sz="3600" dirty="0" smtClean="0"/>
              <a:t>:00 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3704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0"/>
            <a:ext cx="82633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856" y="130628"/>
            <a:ext cx="1776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9:30 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9360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0"/>
            <a:ext cx="82633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16" y="130628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10:00 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656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0"/>
            <a:ext cx="82633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0628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10:30 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18023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0"/>
            <a:ext cx="82633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0628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11:00 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18762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0"/>
            <a:ext cx="82633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5143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11:30 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436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04" y="0"/>
            <a:ext cx="82633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6114"/>
            <a:ext cx="198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12:00 PM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37504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34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Herzmann, Daryl E [AGRON]</dc:creator>
  <cp:lastModifiedBy>Herzmann, Daryl E [AGRON]</cp:lastModifiedBy>
  <cp:revision>2</cp:revision>
  <dcterms:created xsi:type="dcterms:W3CDTF">2018-04-19T13:34:06Z</dcterms:created>
  <dcterms:modified xsi:type="dcterms:W3CDTF">2018-04-19T13:36:59Z</dcterms:modified>
</cp:coreProperties>
</file>