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2.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1.xml" ContentType="application/vnd.openxmlformats-officedocument.drawingml.chart+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charts/chart2.xml" ContentType="application/vnd.openxmlformats-officedocument.drawingml.char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charts/chart3.xml" ContentType="application/vnd.openxmlformats-officedocument.drawingml.chart+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24" r:id="rId3"/>
    <p:sldId id="278" r:id="rId4"/>
    <p:sldId id="322" r:id="rId5"/>
    <p:sldId id="323" r:id="rId6"/>
    <p:sldId id="325" r:id="rId7"/>
    <p:sldId id="327" r:id="rId8"/>
    <p:sldId id="326" r:id="rId9"/>
    <p:sldId id="329" r:id="rId10"/>
    <p:sldId id="330" r:id="rId11"/>
    <p:sldId id="333" r:id="rId12"/>
    <p:sldId id="334" r:id="rId13"/>
    <p:sldId id="335" r:id="rId14"/>
    <p:sldId id="337" r:id="rId15"/>
    <p:sldId id="336" r:id="rId16"/>
    <p:sldId id="339" r:id="rId17"/>
    <p:sldId id="340" r:id="rId18"/>
    <p:sldId id="328" r:id="rId19"/>
    <p:sldId id="287" r:id="rId20"/>
    <p:sldId id="288" r:id="rId21"/>
    <p:sldId id="289" r:id="rId22"/>
    <p:sldId id="290" r:id="rId23"/>
    <p:sldId id="291" r:id="rId24"/>
    <p:sldId id="292" r:id="rId25"/>
    <p:sldId id="298" r:id="rId26"/>
    <p:sldId id="270" r:id="rId27"/>
    <p:sldId id="343" r:id="rId28"/>
    <p:sldId id="258" r:id="rId29"/>
    <p:sldId id="300" r:id="rId30"/>
    <p:sldId id="257" r:id="rId31"/>
    <p:sldId id="301" r:id="rId32"/>
    <p:sldId id="264" r:id="rId33"/>
    <p:sldId id="282" r:id="rId34"/>
    <p:sldId id="265" r:id="rId35"/>
    <p:sldId id="266" r:id="rId36"/>
    <p:sldId id="304" r:id="rId37"/>
    <p:sldId id="331" r:id="rId38"/>
    <p:sldId id="332" r:id="rId39"/>
    <p:sldId id="338" r:id="rId40"/>
    <p:sldId id="267" r:id="rId41"/>
    <p:sldId id="272" r:id="rId42"/>
    <p:sldId id="273" r:id="rId43"/>
    <p:sldId id="274" r:id="rId44"/>
    <p:sldId id="280" r:id="rId45"/>
    <p:sldId id="350" r:id="rId46"/>
    <p:sldId id="351" r:id="rId47"/>
    <p:sldId id="275" r:id="rId48"/>
    <p:sldId id="277" r:id="rId49"/>
    <p:sldId id="344" r:id="rId50"/>
    <p:sldId id="345" r:id="rId51"/>
    <p:sldId id="346" r:id="rId52"/>
    <p:sldId id="347" r:id="rId53"/>
    <p:sldId id="271" r:id="rId54"/>
    <p:sldId id="315" r:id="rId55"/>
    <p:sldId id="342" r:id="rId56"/>
    <p:sldId id="341" r:id="rId57"/>
    <p:sldId id="316" r:id="rId58"/>
    <p:sldId id="317" r:id="rId59"/>
    <p:sldId id="318" r:id="rId60"/>
    <p:sldId id="348" r:id="rId61"/>
    <p:sldId id="349" r:id="rId62"/>
    <p:sldId id="319" r:id="rId63"/>
    <p:sldId id="28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82649" autoAdjust="0"/>
  </p:normalViewPr>
  <p:slideViewPr>
    <p:cSldViewPr>
      <p:cViewPr varScale="1">
        <p:scale>
          <a:sx n="78" d="100"/>
          <a:sy n="78" d="100"/>
        </p:scale>
        <p:origin x="-85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7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Count</c:v>
                </c:pt>
              </c:strCache>
            </c:strRef>
          </c:tx>
          <c:spPr>
            <a:solidFill>
              <a:srgbClr val="FFFF00"/>
            </a:solidFill>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Sheet1!#REF!</c:f>
              <c:numCache>
                <c:formatCode>General</c:formatCode>
                <c:ptCount val="1"/>
                <c:pt idx="0">
                  <c:v>1</c:v>
                </c:pt>
              </c:numCache>
            </c:numRef>
          </c:val>
        </c:ser>
        <c:ser>
          <c:idx val="2"/>
          <c:order val="2"/>
          <c:tx>
            <c:strRef>
              <c:f>Sheet1!#REF!</c:f>
              <c:strCache>
                <c:ptCount val="1"/>
                <c:pt idx="0">
                  <c:v>#REF!</c:v>
                </c:pt>
              </c:strCache>
            </c:strRef>
          </c:tx>
          <c:spPr>
            <a:solidFill>
              <a:srgbClr val="FFFF00"/>
            </a:solidFill>
            <a:ln w="25400">
              <a:no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3.3596759433177388</c:v>
                </c:pt>
                <c:pt idx="1">
                  <c:v>2.9577602044188769</c:v>
                </c:pt>
                <c:pt idx="2">
                  <c:v>2.7437918503557972</c:v>
                </c:pt>
                <c:pt idx="3">
                  <c:v>3.5109786182965284</c:v>
                </c:pt>
                <c:pt idx="4">
                  <c:v>4.2121913855584783</c:v>
                </c:pt>
                <c:pt idx="5">
                  <c:v>4.6727531585482796</c:v>
                </c:pt>
                <c:pt idx="6">
                  <c:v>4.8819846565050211</c:v>
                </c:pt>
                <c:pt idx="7">
                  <c:v>5.0376281066293798</c:v>
                </c:pt>
                <c:pt idx="8">
                  <c:v>5.9120063142228609</c:v>
                </c:pt>
                <c:pt idx="9">
                  <c:v>8.0799551111614623</c:v>
                </c:pt>
                <c:pt idx="10">
                  <c:v>10.382845012173625</c:v>
                </c:pt>
                <c:pt idx="11">
                  <c:v>10.240044274507678</c:v>
                </c:pt>
                <c:pt idx="12">
                  <c:v>10.945633715938801</c:v>
                </c:pt>
                <c:pt idx="13">
                  <c:v>9.7656741786256092</c:v>
                </c:pt>
                <c:pt idx="14">
                  <c:v>9.2341554355959889</c:v>
                </c:pt>
                <c:pt idx="15">
                  <c:v>9.8992778869894398</c:v>
                </c:pt>
                <c:pt idx="16">
                  <c:v>9.3778866967711991</c:v>
                </c:pt>
                <c:pt idx="17">
                  <c:v>10.407947466024302</c:v>
                </c:pt>
                <c:pt idx="18">
                  <c:v>11.386379384391304</c:v>
                </c:pt>
                <c:pt idx="19">
                  <c:v>12.857277384834116</c:v>
                </c:pt>
                <c:pt idx="20">
                  <c:v>13.282906322347031</c:v>
                </c:pt>
                <c:pt idx="21">
                  <c:v>13.205915412904174</c:v>
                </c:pt>
                <c:pt idx="22">
                  <c:v>23.010636077723358</c:v>
                </c:pt>
                <c:pt idx="23">
                  <c:v>18.435356079913849</c:v>
                </c:pt>
                <c:pt idx="24">
                  <c:v>19.134746490831123</c:v>
                </c:pt>
                <c:pt idx="25">
                  <c:v>23.755600000000001</c:v>
                </c:pt>
                <c:pt idx="26">
                  <c:v>17.2</c:v>
                </c:pt>
                <c:pt idx="27">
                  <c:v>16.86</c:v>
                </c:pt>
              </c:numCache>
            </c:numRef>
          </c:val>
        </c:ser>
        <c:dLbls>
          <c:showLegendKey val="0"/>
          <c:showVal val="0"/>
          <c:showCatName val="0"/>
          <c:showSerName val="0"/>
          <c:showPercent val="0"/>
          <c:showBubbleSize val="0"/>
        </c:dLbls>
        <c:gapWidth val="0"/>
        <c:overlap val="-62"/>
        <c:axId val="125360128"/>
        <c:axId val="125224640"/>
      </c:barChart>
      <c:barChart>
        <c:barDir val="col"/>
        <c:grouping val="clustered"/>
        <c:varyColors val="0"/>
        <c:ser>
          <c:idx val="1"/>
          <c:order val="1"/>
          <c:tx>
            <c:strRef>
              <c:f>Sheet1!$C$1</c:f>
              <c:strCache>
                <c:ptCount val="1"/>
                <c:pt idx="0">
                  <c:v>Total Size</c:v>
                </c:pt>
              </c:strCache>
            </c:strRef>
          </c:tx>
          <c:spPr>
            <a:solidFill>
              <a:srgbClr val="FF0000"/>
            </a:solidFill>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10752</c:v>
                </c:pt>
                <c:pt idx="1">
                  <c:v>9410</c:v>
                </c:pt>
                <c:pt idx="2">
                  <c:v>8562</c:v>
                </c:pt>
                <c:pt idx="3">
                  <c:v>11943</c:v>
                </c:pt>
                <c:pt idx="4">
                  <c:v>13691</c:v>
                </c:pt>
                <c:pt idx="5">
                  <c:v>14879</c:v>
                </c:pt>
                <c:pt idx="6">
                  <c:v>15132</c:v>
                </c:pt>
                <c:pt idx="7">
                  <c:v>16099</c:v>
                </c:pt>
                <c:pt idx="8">
                  <c:v>19095</c:v>
                </c:pt>
                <c:pt idx="9">
                  <c:v>25673</c:v>
                </c:pt>
                <c:pt idx="10">
                  <c:v>28135</c:v>
                </c:pt>
                <c:pt idx="11">
                  <c:v>25665</c:v>
                </c:pt>
                <c:pt idx="12">
                  <c:v>34862</c:v>
                </c:pt>
                <c:pt idx="13">
                  <c:v>26998</c:v>
                </c:pt>
                <c:pt idx="14">
                  <c:v>29099</c:v>
                </c:pt>
                <c:pt idx="15">
                  <c:v>28009</c:v>
                </c:pt>
                <c:pt idx="16">
                  <c:v>27390</c:v>
                </c:pt>
                <c:pt idx="17">
                  <c:v>31705</c:v>
                </c:pt>
                <c:pt idx="18">
                  <c:v>32737</c:v>
                </c:pt>
                <c:pt idx="19">
                  <c:v>34330</c:v>
                </c:pt>
                <c:pt idx="20">
                  <c:v>37918</c:v>
                </c:pt>
                <c:pt idx="21">
                  <c:v>34740</c:v>
                </c:pt>
                <c:pt idx="22">
                  <c:v>73712</c:v>
                </c:pt>
                <c:pt idx="23">
                  <c:v>60630</c:v>
                </c:pt>
                <c:pt idx="24">
                  <c:v>59812</c:v>
                </c:pt>
                <c:pt idx="25">
                  <c:v>85160</c:v>
                </c:pt>
                <c:pt idx="26">
                  <c:v>58783</c:v>
                </c:pt>
                <c:pt idx="27">
                  <c:v>48024</c:v>
                </c:pt>
              </c:numCache>
            </c:numRef>
          </c:val>
        </c:ser>
        <c:dLbls>
          <c:showLegendKey val="0"/>
          <c:showVal val="0"/>
          <c:showCatName val="0"/>
          <c:showSerName val="0"/>
          <c:showPercent val="0"/>
          <c:showBubbleSize val="0"/>
        </c:dLbls>
        <c:gapWidth val="165"/>
        <c:overlap val="48"/>
        <c:axId val="125361664"/>
        <c:axId val="125225216"/>
      </c:barChart>
      <c:catAx>
        <c:axId val="12536012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25224640"/>
        <c:crosses val="autoZero"/>
        <c:auto val="1"/>
        <c:lblAlgn val="ctr"/>
        <c:lblOffset val="100"/>
        <c:noMultiLvlLbl val="0"/>
      </c:catAx>
      <c:valAx>
        <c:axId val="125224640"/>
        <c:scaling>
          <c:orientation val="minMax"/>
        </c:scaling>
        <c:delete val="0"/>
        <c:axPos val="l"/>
        <c:majorGridlines/>
        <c:title>
          <c:tx>
            <c:rich>
              <a:bodyPr rot="-5400000" vert="horz"/>
              <a:lstStyle/>
              <a:p>
                <a:pPr>
                  <a:defRPr>
                    <a:solidFill>
                      <a:srgbClr val="FF0000"/>
                    </a:solidFill>
                  </a:defRPr>
                </a:pPr>
                <a:r>
                  <a:rPr lang="en-US" dirty="0" smtClean="0">
                    <a:solidFill>
                      <a:srgbClr val="FF0000"/>
                    </a:solidFill>
                  </a:rPr>
                  <a:t>Total</a:t>
                </a:r>
                <a:r>
                  <a:rPr lang="en-US" baseline="0" dirty="0" smtClean="0">
                    <a:solidFill>
                      <a:srgbClr val="FF0000"/>
                    </a:solidFill>
                  </a:rPr>
                  <a:t> Area [x CONUS]</a:t>
                </a:r>
                <a:endParaRPr lang="en-US" dirty="0">
                  <a:solidFill>
                    <a:srgbClr val="FF0000"/>
                  </a:solidFill>
                </a:endParaRPr>
              </a:p>
            </c:rich>
          </c:tx>
          <c:overlay val="0"/>
        </c:title>
        <c:numFmt formatCode="General" sourceLinked="1"/>
        <c:majorTickMark val="out"/>
        <c:minorTickMark val="none"/>
        <c:tickLblPos val="nextTo"/>
        <c:crossAx val="125360128"/>
        <c:crosses val="autoZero"/>
        <c:crossBetween val="between"/>
      </c:valAx>
      <c:valAx>
        <c:axId val="125225216"/>
        <c:scaling>
          <c:orientation val="minMax"/>
        </c:scaling>
        <c:delete val="0"/>
        <c:axPos val="r"/>
        <c:title>
          <c:tx>
            <c:rich>
              <a:bodyPr rot="-5400000" vert="horz"/>
              <a:lstStyle/>
              <a:p>
                <a:pPr>
                  <a:defRPr>
                    <a:solidFill>
                      <a:srgbClr val="FFFF00"/>
                    </a:solidFill>
                  </a:defRPr>
                </a:pPr>
                <a:r>
                  <a:rPr lang="en-US" dirty="0" smtClean="0">
                    <a:solidFill>
                      <a:srgbClr val="FFFF00"/>
                    </a:solidFill>
                  </a:rPr>
                  <a:t>Total Number of Warnings</a:t>
                </a:r>
                <a:endParaRPr lang="en-US" dirty="0">
                  <a:solidFill>
                    <a:srgbClr val="FFFF00"/>
                  </a:solidFill>
                </a:endParaRPr>
              </a:p>
            </c:rich>
          </c:tx>
          <c:overlay val="0"/>
        </c:title>
        <c:numFmt formatCode="#,##0" sourceLinked="0"/>
        <c:majorTickMark val="out"/>
        <c:minorTickMark val="none"/>
        <c:tickLblPos val="nextTo"/>
        <c:crossAx val="125361664"/>
        <c:crosses val="max"/>
        <c:crossBetween val="between"/>
      </c:valAx>
      <c:catAx>
        <c:axId val="125361664"/>
        <c:scaling>
          <c:orientation val="minMax"/>
        </c:scaling>
        <c:delete val="1"/>
        <c:axPos val="b"/>
        <c:numFmt formatCode="General" sourceLinked="1"/>
        <c:majorTickMark val="out"/>
        <c:minorTickMark val="none"/>
        <c:tickLblPos val="none"/>
        <c:crossAx val="125225216"/>
        <c:crosses val="autoZero"/>
        <c:auto val="1"/>
        <c:lblAlgn val="ctr"/>
        <c:lblOffset val="100"/>
        <c:noMultiLvlLbl val="0"/>
      </c:catAx>
      <c:spPr>
        <a:noFill/>
      </c:spPr>
    </c:plotArea>
    <c:legend>
      <c:legendPos val="t"/>
      <c:legendEntry>
        <c:idx val="1"/>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Count</c:v>
                </c:pt>
              </c:strCache>
            </c:strRef>
          </c:tx>
          <c:spPr>
            <a:solidFill>
              <a:srgbClr val="FFFF00"/>
            </a:solidFill>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Sheet1!#REF!</c:f>
              <c:numCache>
                <c:formatCode>General</c:formatCode>
                <c:ptCount val="1"/>
                <c:pt idx="0">
                  <c:v>1</c:v>
                </c:pt>
              </c:numCache>
            </c:numRef>
          </c:val>
        </c:ser>
        <c:ser>
          <c:idx val="2"/>
          <c:order val="2"/>
          <c:tx>
            <c:strRef>
              <c:f>Sheet1!#REF!</c:f>
              <c:strCache>
                <c:ptCount val="1"/>
                <c:pt idx="0">
                  <c:v>#REF!</c:v>
                </c:pt>
              </c:strCache>
            </c:strRef>
          </c:tx>
          <c:spPr>
            <a:solidFill>
              <a:srgbClr val="FFFF00"/>
            </a:solidFill>
            <a:ln w="25400">
              <a:no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3.5</c:v>
                </c:pt>
                <c:pt idx="18">
                  <c:v>3.9</c:v>
                </c:pt>
                <c:pt idx="19">
                  <c:v>4</c:v>
                </c:pt>
                <c:pt idx="20">
                  <c:v>4.0999999999999996</c:v>
                </c:pt>
                <c:pt idx="21">
                  <c:v>3.86</c:v>
                </c:pt>
                <c:pt idx="22">
                  <c:v>6.6</c:v>
                </c:pt>
                <c:pt idx="23">
                  <c:v>5.2</c:v>
                </c:pt>
                <c:pt idx="24">
                  <c:v>5.2</c:v>
                </c:pt>
                <c:pt idx="25">
                  <c:v>7.2</c:v>
                </c:pt>
                <c:pt idx="26">
                  <c:v>4.8</c:v>
                </c:pt>
                <c:pt idx="27">
                  <c:v>4.4000000000000004</c:v>
                </c:pt>
              </c:numCache>
            </c:numRef>
          </c:val>
        </c:ser>
        <c:dLbls>
          <c:showLegendKey val="0"/>
          <c:showVal val="0"/>
          <c:showCatName val="0"/>
          <c:showSerName val="0"/>
          <c:showPercent val="0"/>
          <c:showBubbleSize val="0"/>
        </c:dLbls>
        <c:gapWidth val="0"/>
        <c:overlap val="-62"/>
        <c:axId val="125740544"/>
        <c:axId val="125227520"/>
      </c:barChart>
      <c:barChart>
        <c:barDir val="col"/>
        <c:grouping val="clustered"/>
        <c:varyColors val="0"/>
        <c:ser>
          <c:idx val="1"/>
          <c:order val="1"/>
          <c:tx>
            <c:strRef>
              <c:f>Sheet1!$C$1</c:f>
              <c:strCache>
                <c:ptCount val="1"/>
                <c:pt idx="0">
                  <c:v>Total Size</c:v>
                </c:pt>
              </c:strCache>
            </c:strRef>
          </c:tx>
          <c:spPr>
            <a:solidFill>
              <a:srgbClr val="FF0000"/>
            </a:solidFill>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22892</c:v>
                </c:pt>
                <c:pt idx="18">
                  <c:v>24291</c:v>
                </c:pt>
                <c:pt idx="19">
                  <c:v>24196</c:v>
                </c:pt>
                <c:pt idx="20">
                  <c:v>27105</c:v>
                </c:pt>
                <c:pt idx="21">
                  <c:v>23810</c:v>
                </c:pt>
                <c:pt idx="22">
                  <c:v>31274</c:v>
                </c:pt>
                <c:pt idx="23">
                  <c:v>24100</c:v>
                </c:pt>
                <c:pt idx="24">
                  <c:v>22762</c:v>
                </c:pt>
                <c:pt idx="25">
                  <c:v>30124</c:v>
                </c:pt>
                <c:pt idx="26">
                  <c:v>22562</c:v>
                </c:pt>
                <c:pt idx="27">
                  <c:v>18588</c:v>
                </c:pt>
              </c:numCache>
            </c:numRef>
          </c:val>
        </c:ser>
        <c:dLbls>
          <c:showLegendKey val="0"/>
          <c:showVal val="0"/>
          <c:showCatName val="0"/>
          <c:showSerName val="0"/>
          <c:showPercent val="0"/>
          <c:showBubbleSize val="0"/>
        </c:dLbls>
        <c:gapWidth val="165"/>
        <c:overlap val="48"/>
        <c:axId val="125755904"/>
        <c:axId val="125228096"/>
      </c:barChart>
      <c:catAx>
        <c:axId val="12574054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25227520"/>
        <c:crosses val="autoZero"/>
        <c:auto val="1"/>
        <c:lblAlgn val="ctr"/>
        <c:lblOffset val="100"/>
        <c:noMultiLvlLbl val="0"/>
      </c:catAx>
      <c:valAx>
        <c:axId val="125227520"/>
        <c:scaling>
          <c:orientation val="minMax"/>
          <c:max val="25"/>
        </c:scaling>
        <c:delete val="0"/>
        <c:axPos val="l"/>
        <c:majorGridlines/>
        <c:title>
          <c:tx>
            <c:rich>
              <a:bodyPr rot="-5400000" vert="horz"/>
              <a:lstStyle/>
              <a:p>
                <a:pPr>
                  <a:defRPr>
                    <a:solidFill>
                      <a:srgbClr val="FF0000"/>
                    </a:solidFill>
                  </a:defRPr>
                </a:pPr>
                <a:r>
                  <a:rPr lang="en-US" dirty="0" smtClean="0">
                    <a:solidFill>
                      <a:srgbClr val="FF0000"/>
                    </a:solidFill>
                  </a:rPr>
                  <a:t>Total</a:t>
                </a:r>
                <a:r>
                  <a:rPr lang="en-US" baseline="0" dirty="0" smtClean="0">
                    <a:solidFill>
                      <a:srgbClr val="FF0000"/>
                    </a:solidFill>
                  </a:rPr>
                  <a:t> Area [x CONUS]</a:t>
                </a:r>
                <a:endParaRPr lang="en-US" dirty="0">
                  <a:solidFill>
                    <a:srgbClr val="FF0000"/>
                  </a:solidFill>
                </a:endParaRPr>
              </a:p>
            </c:rich>
          </c:tx>
          <c:overlay val="0"/>
        </c:title>
        <c:numFmt formatCode="General" sourceLinked="1"/>
        <c:majorTickMark val="out"/>
        <c:minorTickMark val="none"/>
        <c:tickLblPos val="nextTo"/>
        <c:crossAx val="125740544"/>
        <c:crosses val="autoZero"/>
        <c:crossBetween val="between"/>
      </c:valAx>
      <c:valAx>
        <c:axId val="125228096"/>
        <c:scaling>
          <c:orientation val="minMax"/>
          <c:max val="90000"/>
        </c:scaling>
        <c:delete val="0"/>
        <c:axPos val="r"/>
        <c:title>
          <c:tx>
            <c:rich>
              <a:bodyPr rot="-5400000" vert="horz"/>
              <a:lstStyle/>
              <a:p>
                <a:pPr>
                  <a:defRPr>
                    <a:solidFill>
                      <a:srgbClr val="FFFF00"/>
                    </a:solidFill>
                  </a:defRPr>
                </a:pPr>
                <a:r>
                  <a:rPr lang="en-US" dirty="0" smtClean="0">
                    <a:solidFill>
                      <a:srgbClr val="FFFF00"/>
                    </a:solidFill>
                  </a:rPr>
                  <a:t>Total Number of Warnings</a:t>
                </a:r>
                <a:endParaRPr lang="en-US" dirty="0">
                  <a:solidFill>
                    <a:srgbClr val="FFFF00"/>
                  </a:solidFill>
                </a:endParaRPr>
              </a:p>
            </c:rich>
          </c:tx>
          <c:overlay val="0"/>
        </c:title>
        <c:numFmt formatCode="#,##0" sourceLinked="0"/>
        <c:majorTickMark val="out"/>
        <c:minorTickMark val="none"/>
        <c:tickLblPos val="nextTo"/>
        <c:crossAx val="125755904"/>
        <c:crosses val="max"/>
        <c:crossBetween val="between"/>
      </c:valAx>
      <c:catAx>
        <c:axId val="125755904"/>
        <c:scaling>
          <c:orientation val="minMax"/>
        </c:scaling>
        <c:delete val="1"/>
        <c:axPos val="b"/>
        <c:numFmt formatCode="General" sourceLinked="1"/>
        <c:majorTickMark val="out"/>
        <c:minorTickMark val="none"/>
        <c:tickLblPos val="none"/>
        <c:crossAx val="125228096"/>
        <c:crosses val="autoZero"/>
        <c:auto val="1"/>
        <c:lblAlgn val="ctr"/>
        <c:lblOffset val="100"/>
        <c:noMultiLvlLbl val="0"/>
      </c:catAx>
      <c:spPr>
        <a:noFill/>
      </c:spPr>
    </c:plotArea>
    <c:legend>
      <c:legendPos val="t"/>
      <c:legendEntry>
        <c:idx val="1"/>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FFFF00"/>
            </a:solidFill>
          </c:spPr>
          <c:invertIfNegative val="0"/>
          <c:cat>
            <c:numRef>
              <c:f>Sheet1!$A$2:$A$19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Sheet1!$B$2:$B$19</c:f>
              <c:numCache>
                <c:formatCode>General</c:formatCode>
                <c:ptCount val="18"/>
                <c:pt idx="0">
                  <c:v>5.1374261494991011E-2</c:v>
                </c:pt>
                <c:pt idx="1">
                  <c:v>26.671804092816163</c:v>
                </c:pt>
                <c:pt idx="2">
                  <c:v>11.578309523339064</c:v>
                </c:pt>
                <c:pt idx="3">
                  <c:v>9.3896342547768192</c:v>
                </c:pt>
                <c:pt idx="4">
                  <c:v>8.7744604055932083</c:v>
                </c:pt>
                <c:pt idx="5">
                  <c:v>7.3557404150776868</c:v>
                </c:pt>
                <c:pt idx="6">
                  <c:v>6.2768809236828762</c:v>
                </c:pt>
                <c:pt idx="7">
                  <c:v>5.70781218096913</c:v>
                </c:pt>
                <c:pt idx="8">
                  <c:v>4.8403775349575504</c:v>
                </c:pt>
                <c:pt idx="9">
                  <c:v>4.3404664519485987</c:v>
                </c:pt>
                <c:pt idx="10">
                  <c:v>3.5204542011631661</c:v>
                </c:pt>
                <c:pt idx="11">
                  <c:v>2.8262430266026461</c:v>
                </c:pt>
                <c:pt idx="12">
                  <c:v>2.0892199674629679</c:v>
                </c:pt>
                <c:pt idx="13">
                  <c:v>1.6261929696299078</c:v>
                </c:pt>
                <c:pt idx="14">
                  <c:v>1.248789740955166</c:v>
                </c:pt>
                <c:pt idx="15">
                  <c:v>1.0702971144789792</c:v>
                </c:pt>
                <c:pt idx="16">
                  <c:v>1.0847872907980793</c:v>
                </c:pt>
                <c:pt idx="17">
                  <c:v>1.5471556442529983</c:v>
                </c:pt>
              </c:numCache>
            </c:numRef>
          </c:val>
        </c:ser>
        <c:dLbls>
          <c:showLegendKey val="0"/>
          <c:showVal val="0"/>
          <c:showCatName val="0"/>
          <c:showSerName val="0"/>
          <c:showPercent val="0"/>
          <c:showBubbleSize val="0"/>
        </c:dLbls>
        <c:gapWidth val="150"/>
        <c:axId val="123222528"/>
        <c:axId val="123352704"/>
      </c:barChart>
      <c:catAx>
        <c:axId val="123222528"/>
        <c:scaling>
          <c:orientation val="minMax"/>
        </c:scaling>
        <c:delete val="0"/>
        <c:axPos val="b"/>
        <c:title>
          <c:tx>
            <c:rich>
              <a:bodyPr/>
              <a:lstStyle/>
              <a:p>
                <a:pPr>
                  <a:defRPr/>
                </a:pPr>
                <a:r>
                  <a:rPr lang="en-US" dirty="0" smtClean="0"/>
                  <a:t>Number of Vertices</a:t>
                </a:r>
                <a:endParaRPr lang="en-US" dirty="0"/>
              </a:p>
            </c:rich>
          </c:tx>
          <c:overlay val="0"/>
        </c:title>
        <c:numFmt formatCode="General" sourceLinked="1"/>
        <c:majorTickMark val="out"/>
        <c:minorTickMark val="none"/>
        <c:tickLblPos val="nextTo"/>
        <c:crossAx val="123352704"/>
        <c:crosses val="autoZero"/>
        <c:auto val="1"/>
        <c:lblAlgn val="ctr"/>
        <c:lblOffset val="100"/>
        <c:noMultiLvlLbl val="0"/>
      </c:catAx>
      <c:valAx>
        <c:axId val="123352704"/>
        <c:scaling>
          <c:orientation val="minMax"/>
        </c:scaling>
        <c:delete val="0"/>
        <c:axPos val="l"/>
        <c:majorGridlines/>
        <c:title>
          <c:tx>
            <c:rich>
              <a:bodyPr rot="-5400000" vert="horz"/>
              <a:lstStyle/>
              <a:p>
                <a:pPr>
                  <a:defRPr/>
                </a:pPr>
                <a:r>
                  <a:rPr lang="en-US" dirty="0" smtClean="0"/>
                  <a:t>Percentage</a:t>
                </a:r>
                <a:r>
                  <a:rPr lang="en-US" baseline="0" dirty="0" smtClean="0"/>
                  <a:t> of Warnings</a:t>
                </a:r>
                <a:endParaRPr lang="en-US" dirty="0"/>
              </a:p>
            </c:rich>
          </c:tx>
          <c:overlay val="0"/>
        </c:title>
        <c:numFmt formatCode="General" sourceLinked="1"/>
        <c:majorTickMark val="out"/>
        <c:minorTickMark val="none"/>
        <c:tickLblPos val="nextTo"/>
        <c:crossAx val="123222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lumMod val="60000"/>
                <a:lumOff val="40000"/>
              </a:schemeClr>
            </a:solidFill>
          </c:spPr>
          <c:invertIfNegative val="0"/>
          <c:cat>
            <c:numRef>
              <c:f>Sheet1!$A$2:$A$28</c:f>
              <c:numCache>
                <c:formatCode>General</c:formatCode>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29</c:v>
                </c:pt>
                <c:pt idx="25">
                  <c:v>30</c:v>
                </c:pt>
                <c:pt idx="26">
                  <c:v>33</c:v>
                </c:pt>
              </c:numCache>
            </c:numRef>
          </c:cat>
          <c:val>
            <c:numRef>
              <c:f>Sheet1!$B$2:$B$28</c:f>
              <c:numCache>
                <c:formatCode>General</c:formatCode>
                <c:ptCount val="27"/>
                <c:pt idx="0">
                  <c:v>77.316765311916001</c:v>
                </c:pt>
                <c:pt idx="1">
                  <c:v>75.619800408564004</c:v>
                </c:pt>
                <c:pt idx="2">
                  <c:v>74.092621303491995</c:v>
                </c:pt>
                <c:pt idx="3">
                  <c:v>69.789483961412003</c:v>
                </c:pt>
                <c:pt idx="4">
                  <c:v>63.861514169586997</c:v>
                </c:pt>
                <c:pt idx="5">
                  <c:v>60.422190195433998</c:v>
                </c:pt>
                <c:pt idx="6">
                  <c:v>55.467122519761006</c:v>
                </c:pt>
                <c:pt idx="7">
                  <c:v>52.773639587683995</c:v>
                </c:pt>
                <c:pt idx="8">
                  <c:v>50.562208776377005</c:v>
                </c:pt>
                <c:pt idx="9">
                  <c:v>47.325988900108001</c:v>
                </c:pt>
                <c:pt idx="10">
                  <c:v>46.285387090363002</c:v>
                </c:pt>
                <c:pt idx="11">
                  <c:v>46.169679559373996</c:v>
                </c:pt>
                <c:pt idx="12">
                  <c:v>41.828287604162</c:v>
                </c:pt>
                <c:pt idx="13">
                  <c:v>45.050111783302</c:v>
                </c:pt>
                <c:pt idx="14">
                  <c:v>45.228060114919003</c:v>
                </c:pt>
                <c:pt idx="15">
                  <c:v>37.747934320421997</c:v>
                </c:pt>
                <c:pt idx="16">
                  <c:v>46.709220347607996</c:v>
                </c:pt>
                <c:pt idx="17">
                  <c:v>38.034825022246999</c:v>
                </c:pt>
                <c:pt idx="18">
                  <c:v>40.491826638759001</c:v>
                </c:pt>
                <c:pt idx="19">
                  <c:v>34.348089560204997</c:v>
                </c:pt>
                <c:pt idx="20">
                  <c:v>42.117968902927998</c:v>
                </c:pt>
                <c:pt idx="21">
                  <c:v>35.730698914737005</c:v>
                </c:pt>
                <c:pt idx="22">
                  <c:v>31.894888406989004</c:v>
                </c:pt>
                <c:pt idx="23">
                  <c:v>21.134709585202998</c:v>
                </c:pt>
                <c:pt idx="24">
                  <c:v>15.032200403817999</c:v>
                </c:pt>
                <c:pt idx="25">
                  <c:v>36.791186932919004</c:v>
                </c:pt>
                <c:pt idx="26">
                  <c:v>33.324920875097</c:v>
                </c:pt>
              </c:numCache>
            </c:numRef>
          </c:val>
        </c:ser>
        <c:dLbls>
          <c:showLegendKey val="0"/>
          <c:showVal val="0"/>
          <c:showCatName val="0"/>
          <c:showSerName val="0"/>
          <c:showPercent val="0"/>
          <c:showBubbleSize val="0"/>
        </c:dLbls>
        <c:gapWidth val="150"/>
        <c:axId val="128484352"/>
        <c:axId val="123376704"/>
      </c:barChart>
      <c:catAx>
        <c:axId val="128484352"/>
        <c:scaling>
          <c:orientation val="minMax"/>
        </c:scaling>
        <c:delete val="0"/>
        <c:axPos val="b"/>
        <c:title>
          <c:tx>
            <c:rich>
              <a:bodyPr/>
              <a:lstStyle/>
              <a:p>
                <a:pPr>
                  <a:defRPr/>
                </a:pPr>
                <a:r>
                  <a:rPr lang="en-US" dirty="0" smtClean="0"/>
                  <a:t>Number</a:t>
                </a:r>
                <a:r>
                  <a:rPr lang="en-US" baseline="0" dirty="0" smtClean="0"/>
                  <a:t> of Counties included in SVR/TOR warning</a:t>
                </a:r>
                <a:endParaRPr lang="en-US" dirty="0"/>
              </a:p>
            </c:rich>
          </c:tx>
          <c:overlay val="0"/>
        </c:title>
        <c:numFmt formatCode="General" sourceLinked="1"/>
        <c:majorTickMark val="out"/>
        <c:minorTickMark val="none"/>
        <c:tickLblPos val="nextTo"/>
        <c:crossAx val="123376704"/>
        <c:crosses val="autoZero"/>
        <c:auto val="1"/>
        <c:lblAlgn val="ctr"/>
        <c:lblOffset val="100"/>
        <c:noMultiLvlLbl val="0"/>
      </c:catAx>
      <c:valAx>
        <c:axId val="123376704"/>
        <c:scaling>
          <c:orientation val="minMax"/>
        </c:scaling>
        <c:delete val="0"/>
        <c:axPos val="l"/>
        <c:majorGridlines/>
        <c:title>
          <c:tx>
            <c:rich>
              <a:bodyPr rot="-5400000" vert="horz"/>
              <a:lstStyle/>
              <a:p>
                <a:pPr>
                  <a:defRPr/>
                </a:pPr>
                <a:r>
                  <a:rPr lang="en-US" dirty="0" smtClean="0"/>
                  <a:t>Average</a:t>
                </a:r>
                <a:r>
                  <a:rPr lang="en-US" baseline="0" dirty="0" smtClean="0"/>
                  <a:t> Size Reduction [%]</a:t>
                </a:r>
                <a:endParaRPr lang="en-US" dirty="0"/>
              </a:p>
            </c:rich>
          </c:tx>
          <c:overlay val="0"/>
        </c:title>
        <c:numFmt formatCode="General" sourceLinked="1"/>
        <c:majorTickMark val="out"/>
        <c:minorTickMark val="none"/>
        <c:tickLblPos val="nextTo"/>
        <c:crossAx val="128484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lumMod val="60000"/>
                <a:lumOff val="40000"/>
              </a:schemeClr>
            </a:solidFill>
          </c:spPr>
          <c:invertIfNegative val="0"/>
          <c:cat>
            <c:numRef>
              <c:f>Sheet1!$A$2:$A$27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29</c:v>
                </c:pt>
                <c:pt idx="25">
                  <c:v>30</c:v>
                </c:pt>
              </c:numCache>
            </c:numRef>
          </c:cat>
          <c:val>
            <c:numRef>
              <c:f>Sheet1!$B$2:$B$27</c:f>
              <c:numCache>
                <c:formatCode>General</c:formatCode>
                <c:ptCount val="26"/>
                <c:pt idx="0">
                  <c:v>29.230110642781877</c:v>
                </c:pt>
                <c:pt idx="1">
                  <c:v>29.6713645943098</c:v>
                </c:pt>
                <c:pt idx="2">
                  <c:v>18.777002107481561</c:v>
                </c:pt>
                <c:pt idx="3">
                  <c:v>11.753819810326661</c:v>
                </c:pt>
                <c:pt idx="4">
                  <c:v>4.8584035827186511</c:v>
                </c:pt>
                <c:pt idx="5">
                  <c:v>2.5329293993677555</c:v>
                </c:pt>
                <c:pt idx="6">
                  <c:v>1.2908324552160169</c:v>
                </c:pt>
                <c:pt idx="7">
                  <c:v>0.71917808219178081</c:v>
                </c:pt>
                <c:pt idx="8">
                  <c:v>0.446522655426765</c:v>
                </c:pt>
                <c:pt idx="9">
                  <c:v>0.26804531085353001</c:v>
                </c:pt>
                <c:pt idx="10">
                  <c:v>0.17123287671232876</c:v>
                </c:pt>
                <c:pt idx="11">
                  <c:v>0.11657007376185459</c:v>
                </c:pt>
                <c:pt idx="12">
                  <c:v>5.9272918861959963E-2</c:v>
                </c:pt>
                <c:pt idx="13">
                  <c:v>3.5563751317175978E-2</c:v>
                </c:pt>
                <c:pt idx="14">
                  <c:v>2.1733403582718649E-2</c:v>
                </c:pt>
                <c:pt idx="15">
                  <c:v>1.5147523709167545E-2</c:v>
                </c:pt>
                <c:pt idx="16">
                  <c:v>1.1854583772391993E-2</c:v>
                </c:pt>
                <c:pt idx="17">
                  <c:v>6.5858798735511058E-3</c:v>
                </c:pt>
                <c:pt idx="18">
                  <c:v>3.2929399367755529E-3</c:v>
                </c:pt>
                <c:pt idx="19">
                  <c:v>2.6343519494204429E-3</c:v>
                </c:pt>
                <c:pt idx="20">
                  <c:v>6.5858798735511073E-4</c:v>
                </c:pt>
                <c:pt idx="21">
                  <c:v>3.2929399367755529E-3</c:v>
                </c:pt>
                <c:pt idx="22">
                  <c:v>6.5858798735511073E-4</c:v>
                </c:pt>
                <c:pt idx="23">
                  <c:v>1.3171759747102215E-3</c:v>
                </c:pt>
                <c:pt idx="24">
                  <c:v>6.5858798735511073E-4</c:v>
                </c:pt>
                <c:pt idx="25">
                  <c:v>6.5858798735511073E-4</c:v>
                </c:pt>
              </c:numCache>
            </c:numRef>
          </c:val>
        </c:ser>
        <c:ser>
          <c:idx val="1"/>
          <c:order val="1"/>
          <c:tx>
            <c:strRef>
              <c:f>Sheet1!$C$1</c:f>
              <c:strCache>
                <c:ptCount val="1"/>
                <c:pt idx="0">
                  <c:v>Series 2</c:v>
                </c:pt>
              </c:strCache>
            </c:strRef>
          </c:tx>
          <c:invertIfNegative val="0"/>
          <c:cat>
            <c:numRef>
              <c:f>Sheet1!$A$2:$A$27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29</c:v>
                </c:pt>
                <c:pt idx="25">
                  <c:v>30</c:v>
                </c:pt>
              </c:numCache>
            </c:numRef>
          </c:cat>
          <c:val>
            <c:numRef>
              <c:f>Sheet1!$C$2:$C$27</c:f>
              <c:numCache>
                <c:formatCode>General</c:formatCode>
                <c:ptCount val="26"/>
              </c:numCache>
            </c:numRef>
          </c:val>
        </c:ser>
        <c:dLbls>
          <c:showLegendKey val="0"/>
          <c:showVal val="0"/>
          <c:showCatName val="0"/>
          <c:showSerName val="0"/>
          <c:showPercent val="0"/>
          <c:showBubbleSize val="0"/>
        </c:dLbls>
        <c:gapWidth val="150"/>
        <c:axId val="128483328"/>
        <c:axId val="123379008"/>
      </c:barChart>
      <c:catAx>
        <c:axId val="128483328"/>
        <c:scaling>
          <c:orientation val="minMax"/>
        </c:scaling>
        <c:delete val="0"/>
        <c:axPos val="b"/>
        <c:title>
          <c:tx>
            <c:rich>
              <a:bodyPr/>
              <a:lstStyle/>
              <a:p>
                <a:pPr>
                  <a:defRPr/>
                </a:pPr>
                <a:r>
                  <a:rPr lang="en-US" dirty="0" smtClean="0"/>
                  <a:t>Number</a:t>
                </a:r>
                <a:r>
                  <a:rPr lang="en-US" baseline="0" dirty="0" smtClean="0"/>
                  <a:t> of Counties included in warning</a:t>
                </a:r>
                <a:endParaRPr lang="en-US" dirty="0"/>
              </a:p>
            </c:rich>
          </c:tx>
          <c:overlay val="0"/>
        </c:title>
        <c:numFmt formatCode="General" sourceLinked="1"/>
        <c:majorTickMark val="out"/>
        <c:minorTickMark val="none"/>
        <c:tickLblPos val="nextTo"/>
        <c:crossAx val="123379008"/>
        <c:crosses val="autoZero"/>
        <c:auto val="1"/>
        <c:lblAlgn val="ctr"/>
        <c:lblOffset val="100"/>
        <c:noMultiLvlLbl val="0"/>
      </c:catAx>
      <c:valAx>
        <c:axId val="123379008"/>
        <c:scaling>
          <c:orientation val="minMax"/>
        </c:scaling>
        <c:delete val="0"/>
        <c:axPos val="l"/>
        <c:majorGridlines/>
        <c:title>
          <c:tx>
            <c:rich>
              <a:bodyPr rot="-5400000" vert="horz"/>
              <a:lstStyle/>
              <a:p>
                <a:pPr>
                  <a:defRPr/>
                </a:pPr>
                <a:r>
                  <a:rPr lang="en-US" dirty="0" smtClean="0"/>
                  <a:t>Percent of Total</a:t>
                </a:r>
                <a:endParaRPr lang="en-US" dirty="0"/>
              </a:p>
            </c:rich>
          </c:tx>
          <c:overlay val="0"/>
        </c:title>
        <c:numFmt formatCode="General" sourceLinked="1"/>
        <c:majorTickMark val="out"/>
        <c:minorTickMark val="none"/>
        <c:tickLblPos val="nextTo"/>
        <c:crossAx val="128483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48015-9A79-47BA-B7F6-ECEF788D23BA}"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6585EC1-C1A7-4E82-91CA-7BD193F3376E}">
      <dgm:prSet phldrT="[Text]"/>
      <dgm:spPr/>
      <dgm:t>
        <a:bodyPr/>
        <a:lstStyle/>
        <a:p>
          <a:r>
            <a:rPr lang="en-US" smtClean="0"/>
            <a:t>3,669 UGC </a:t>
          </a:r>
        </a:p>
        <a:p>
          <a:r>
            <a:rPr lang="en-US" smtClean="0"/>
            <a:t>Blizzard Watches</a:t>
          </a:r>
          <a:endParaRPr lang="en-US" dirty="0"/>
        </a:p>
      </dgm:t>
    </dgm:pt>
    <dgm:pt modelId="{2371261C-78BE-4387-A06C-B7AF8EBABF92}" type="parTrans" cxnId="{AA3783FA-AB95-4CCE-8B14-B66EFC2F0CE1}">
      <dgm:prSet/>
      <dgm:spPr/>
      <dgm:t>
        <a:bodyPr/>
        <a:lstStyle/>
        <a:p>
          <a:endParaRPr lang="en-US"/>
        </a:p>
      </dgm:t>
    </dgm:pt>
    <dgm:pt modelId="{3091FC0D-653D-48AB-90A2-529F757AFA34}" type="sibTrans" cxnId="{AA3783FA-AB95-4CCE-8B14-B66EFC2F0CE1}">
      <dgm:prSet/>
      <dgm:spPr/>
      <dgm:t>
        <a:bodyPr/>
        <a:lstStyle/>
        <a:p>
          <a:endParaRPr lang="en-US"/>
        </a:p>
      </dgm:t>
    </dgm:pt>
    <dgm:pt modelId="{672C4C4A-78EC-4485-B4FC-57A45CE68DDD}">
      <dgm:prSet phldrT="[Text]"/>
      <dgm:spPr/>
      <dgm:t>
        <a:bodyPr/>
        <a:lstStyle/>
        <a:p>
          <a:r>
            <a:rPr lang="en-US" dirty="0" smtClean="0"/>
            <a:t>Blizzard Warning</a:t>
          </a:r>
        </a:p>
        <a:p>
          <a:r>
            <a:rPr lang="en-US" dirty="0" smtClean="0"/>
            <a:t>75.6%</a:t>
          </a:r>
          <a:endParaRPr lang="en-US" dirty="0"/>
        </a:p>
      </dgm:t>
    </dgm:pt>
    <dgm:pt modelId="{91CAA3A1-9B4B-4946-97C5-E2B657E78635}" type="parTrans" cxnId="{3ACC2DC6-845A-4DCE-972F-004FF93A0594}">
      <dgm:prSet/>
      <dgm:spPr/>
      <dgm:t>
        <a:bodyPr/>
        <a:lstStyle/>
        <a:p>
          <a:endParaRPr lang="en-US"/>
        </a:p>
      </dgm:t>
    </dgm:pt>
    <dgm:pt modelId="{FC2BD35B-5522-4F34-84C6-BCDF5A6CCF6B}" type="sibTrans" cxnId="{3ACC2DC6-845A-4DCE-972F-004FF93A0594}">
      <dgm:prSet/>
      <dgm:spPr/>
      <dgm:t>
        <a:bodyPr/>
        <a:lstStyle/>
        <a:p>
          <a:endParaRPr lang="en-US"/>
        </a:p>
      </dgm:t>
    </dgm:pt>
    <dgm:pt modelId="{30973B7D-B84B-4E90-805D-6C1619A393FD}">
      <dgm:prSet phldrT="[Text]"/>
      <dgm:spPr/>
      <dgm:t>
        <a:bodyPr/>
        <a:lstStyle/>
        <a:p>
          <a:r>
            <a:rPr lang="en-US" dirty="0" smtClean="0"/>
            <a:t>Winter Storm Warning</a:t>
          </a:r>
        </a:p>
        <a:p>
          <a:r>
            <a:rPr lang="en-US" dirty="0" smtClean="0"/>
            <a:t>11.1%</a:t>
          </a:r>
          <a:endParaRPr lang="en-US" dirty="0"/>
        </a:p>
      </dgm:t>
    </dgm:pt>
    <dgm:pt modelId="{170D3864-C975-498E-8818-298D3380B9E1}" type="parTrans" cxnId="{3A18F98C-0CED-4CBB-9C9A-7F9C8725DA5D}">
      <dgm:prSet/>
      <dgm:spPr/>
      <dgm:t>
        <a:bodyPr/>
        <a:lstStyle/>
        <a:p>
          <a:endParaRPr lang="en-US"/>
        </a:p>
      </dgm:t>
    </dgm:pt>
    <dgm:pt modelId="{33D7F162-6042-4091-9D2A-4806200AD68C}" type="sibTrans" cxnId="{3A18F98C-0CED-4CBB-9C9A-7F9C8725DA5D}">
      <dgm:prSet/>
      <dgm:spPr/>
      <dgm:t>
        <a:bodyPr/>
        <a:lstStyle/>
        <a:p>
          <a:endParaRPr lang="en-US"/>
        </a:p>
      </dgm:t>
    </dgm:pt>
    <dgm:pt modelId="{A9BB048E-50E3-4C8E-B3B7-A7DCA0960CBA}">
      <dgm:prSet phldrT="[Text]"/>
      <dgm:spPr/>
      <dgm:t>
        <a:bodyPr/>
        <a:lstStyle/>
        <a:p>
          <a:r>
            <a:rPr lang="en-US" dirty="0" smtClean="0"/>
            <a:t>Wind Chill Warning</a:t>
          </a:r>
        </a:p>
        <a:p>
          <a:r>
            <a:rPr lang="en-US" dirty="0" smtClean="0"/>
            <a:t>11.6%</a:t>
          </a:r>
          <a:endParaRPr lang="en-US" dirty="0"/>
        </a:p>
      </dgm:t>
    </dgm:pt>
    <dgm:pt modelId="{9FB4EB2A-AC59-4D34-9F88-EFB6DBC40232}" type="parTrans" cxnId="{91292321-4E94-4F75-A1FE-58B7295E5403}">
      <dgm:prSet/>
      <dgm:spPr/>
      <dgm:t>
        <a:bodyPr/>
        <a:lstStyle/>
        <a:p>
          <a:endParaRPr lang="en-US"/>
        </a:p>
      </dgm:t>
    </dgm:pt>
    <dgm:pt modelId="{B509A935-B1CF-461C-AD89-2821684177FA}" type="sibTrans" cxnId="{91292321-4E94-4F75-A1FE-58B7295E5403}">
      <dgm:prSet/>
      <dgm:spPr/>
      <dgm:t>
        <a:bodyPr/>
        <a:lstStyle/>
        <a:p>
          <a:endParaRPr lang="en-US"/>
        </a:p>
      </dgm:t>
    </dgm:pt>
    <dgm:pt modelId="{0EAD4334-1442-4E80-B04A-7E7B5BDF6D83}">
      <dgm:prSet/>
      <dgm:spPr/>
      <dgm:t>
        <a:bodyPr/>
        <a:lstStyle/>
        <a:p>
          <a:r>
            <a:rPr lang="en-US" dirty="0" smtClean="0"/>
            <a:t>Wind Chill Advisory</a:t>
          </a:r>
        </a:p>
        <a:p>
          <a:r>
            <a:rPr lang="en-US" dirty="0" smtClean="0"/>
            <a:t>7.5%</a:t>
          </a:r>
          <a:endParaRPr lang="en-US" dirty="0"/>
        </a:p>
      </dgm:t>
    </dgm:pt>
    <dgm:pt modelId="{95B236E8-9239-4555-98EA-68ABE29134BC}" type="parTrans" cxnId="{4B817A91-78D7-4837-82F0-7478A0F72583}">
      <dgm:prSet/>
      <dgm:spPr/>
      <dgm:t>
        <a:bodyPr/>
        <a:lstStyle/>
        <a:p>
          <a:endParaRPr lang="en-US"/>
        </a:p>
      </dgm:t>
    </dgm:pt>
    <dgm:pt modelId="{6C423EEE-915C-4368-852A-713A086E7700}" type="sibTrans" cxnId="{4B817A91-78D7-4837-82F0-7478A0F72583}">
      <dgm:prSet/>
      <dgm:spPr/>
      <dgm:t>
        <a:bodyPr/>
        <a:lstStyle/>
        <a:p>
          <a:endParaRPr lang="en-US"/>
        </a:p>
      </dgm:t>
    </dgm:pt>
    <dgm:pt modelId="{9536B149-211F-4FB3-A44C-1920AD8404C5}" type="asst">
      <dgm:prSet/>
      <dgm:spPr/>
      <dgm:t>
        <a:bodyPr/>
        <a:lstStyle/>
        <a:p>
          <a:r>
            <a:rPr lang="en-US" smtClean="0"/>
            <a:t>No WWA</a:t>
          </a:r>
        </a:p>
        <a:p>
          <a:r>
            <a:rPr lang="en-US" smtClean="0"/>
            <a:t>5.8%</a:t>
          </a:r>
          <a:endParaRPr lang="en-US" dirty="0"/>
        </a:p>
      </dgm:t>
    </dgm:pt>
    <dgm:pt modelId="{D3188DB7-F52F-4638-93F4-4BD775A0067D}" type="parTrans" cxnId="{B17AA4FE-0D05-49A7-BE10-381EDD5F5517}">
      <dgm:prSet/>
      <dgm:spPr/>
      <dgm:t>
        <a:bodyPr/>
        <a:lstStyle/>
        <a:p>
          <a:endParaRPr lang="en-US"/>
        </a:p>
      </dgm:t>
    </dgm:pt>
    <dgm:pt modelId="{0A72364D-0159-4585-BA1E-B4DE953535BE}" type="sibTrans" cxnId="{B17AA4FE-0D05-49A7-BE10-381EDD5F5517}">
      <dgm:prSet/>
      <dgm:spPr/>
      <dgm:t>
        <a:bodyPr/>
        <a:lstStyle/>
        <a:p>
          <a:endParaRPr lang="en-US"/>
        </a:p>
      </dgm:t>
    </dgm:pt>
    <dgm:pt modelId="{39DA0017-8E6C-46E6-9925-6E1957D8C2DB}" type="pres">
      <dgm:prSet presAssocID="{7C848015-9A79-47BA-B7F6-ECEF788D23BA}" presName="hierChild1" presStyleCnt="0">
        <dgm:presLayoutVars>
          <dgm:orgChart val="1"/>
          <dgm:chPref val="1"/>
          <dgm:dir/>
          <dgm:animOne val="branch"/>
          <dgm:animLvl val="lvl"/>
          <dgm:resizeHandles/>
        </dgm:presLayoutVars>
      </dgm:prSet>
      <dgm:spPr/>
      <dgm:t>
        <a:bodyPr/>
        <a:lstStyle/>
        <a:p>
          <a:endParaRPr lang="en-US"/>
        </a:p>
      </dgm:t>
    </dgm:pt>
    <dgm:pt modelId="{A9A1773F-3F5D-4C0E-8609-8245E90C65B5}" type="pres">
      <dgm:prSet presAssocID="{46585EC1-C1A7-4E82-91CA-7BD193F3376E}" presName="hierRoot1" presStyleCnt="0">
        <dgm:presLayoutVars>
          <dgm:hierBranch val="init"/>
        </dgm:presLayoutVars>
      </dgm:prSet>
      <dgm:spPr/>
      <dgm:t>
        <a:bodyPr/>
        <a:lstStyle/>
        <a:p>
          <a:endParaRPr lang="en-US"/>
        </a:p>
      </dgm:t>
    </dgm:pt>
    <dgm:pt modelId="{0FC7D6E6-CF14-4366-9FE7-622F474CA5D3}" type="pres">
      <dgm:prSet presAssocID="{46585EC1-C1A7-4E82-91CA-7BD193F3376E}" presName="rootComposite1" presStyleCnt="0"/>
      <dgm:spPr/>
      <dgm:t>
        <a:bodyPr/>
        <a:lstStyle/>
        <a:p>
          <a:endParaRPr lang="en-US"/>
        </a:p>
      </dgm:t>
    </dgm:pt>
    <dgm:pt modelId="{2A632C58-8D07-41BB-80B3-EBDF2BA990FB}" type="pres">
      <dgm:prSet presAssocID="{46585EC1-C1A7-4E82-91CA-7BD193F3376E}" presName="rootText1" presStyleLbl="node0" presStyleIdx="0" presStyleCnt="1" custLinFactNeighborX="2617" custLinFactNeighborY="68864">
        <dgm:presLayoutVars>
          <dgm:chPref val="3"/>
        </dgm:presLayoutVars>
      </dgm:prSet>
      <dgm:spPr/>
      <dgm:t>
        <a:bodyPr/>
        <a:lstStyle/>
        <a:p>
          <a:endParaRPr lang="en-US"/>
        </a:p>
      </dgm:t>
    </dgm:pt>
    <dgm:pt modelId="{DBE213C4-4FA6-4C3E-B9DE-FF6E5D5F740C}" type="pres">
      <dgm:prSet presAssocID="{46585EC1-C1A7-4E82-91CA-7BD193F3376E}" presName="rootConnector1" presStyleLbl="node1" presStyleIdx="0" presStyleCnt="0"/>
      <dgm:spPr/>
      <dgm:t>
        <a:bodyPr/>
        <a:lstStyle/>
        <a:p>
          <a:endParaRPr lang="en-US"/>
        </a:p>
      </dgm:t>
    </dgm:pt>
    <dgm:pt modelId="{5D73AA5D-2740-4CAC-82FB-5643057E78B3}" type="pres">
      <dgm:prSet presAssocID="{46585EC1-C1A7-4E82-91CA-7BD193F3376E}" presName="hierChild2" presStyleCnt="0"/>
      <dgm:spPr/>
      <dgm:t>
        <a:bodyPr/>
        <a:lstStyle/>
        <a:p>
          <a:endParaRPr lang="en-US"/>
        </a:p>
      </dgm:t>
    </dgm:pt>
    <dgm:pt modelId="{BDE60F11-03B2-4E8C-AE87-3FA6F4A2BE40}" type="pres">
      <dgm:prSet presAssocID="{91CAA3A1-9B4B-4946-97C5-E2B657E78635}" presName="Name37" presStyleLbl="parChTrans1D2" presStyleIdx="0" presStyleCnt="5"/>
      <dgm:spPr/>
      <dgm:t>
        <a:bodyPr/>
        <a:lstStyle/>
        <a:p>
          <a:endParaRPr lang="en-US"/>
        </a:p>
      </dgm:t>
    </dgm:pt>
    <dgm:pt modelId="{2125C8EC-6DE9-4899-881A-612095599DCF}" type="pres">
      <dgm:prSet presAssocID="{672C4C4A-78EC-4485-B4FC-57A45CE68DDD}" presName="hierRoot2" presStyleCnt="0">
        <dgm:presLayoutVars>
          <dgm:hierBranch val="init"/>
        </dgm:presLayoutVars>
      </dgm:prSet>
      <dgm:spPr/>
      <dgm:t>
        <a:bodyPr/>
        <a:lstStyle/>
        <a:p>
          <a:endParaRPr lang="en-US"/>
        </a:p>
      </dgm:t>
    </dgm:pt>
    <dgm:pt modelId="{4491E1FC-5B8C-4A0D-B069-7F3805828791}" type="pres">
      <dgm:prSet presAssocID="{672C4C4A-78EC-4485-B4FC-57A45CE68DDD}" presName="rootComposite" presStyleCnt="0"/>
      <dgm:spPr/>
      <dgm:t>
        <a:bodyPr/>
        <a:lstStyle/>
        <a:p>
          <a:endParaRPr lang="en-US"/>
        </a:p>
      </dgm:t>
    </dgm:pt>
    <dgm:pt modelId="{DB36C967-AF10-421F-846F-0231F7E2265F}" type="pres">
      <dgm:prSet presAssocID="{672C4C4A-78EC-4485-B4FC-57A45CE68DDD}" presName="rootText" presStyleLbl="node2" presStyleIdx="0" presStyleCnt="4" custLinFactNeighborY="-47671">
        <dgm:presLayoutVars>
          <dgm:chPref val="3"/>
        </dgm:presLayoutVars>
      </dgm:prSet>
      <dgm:spPr/>
      <dgm:t>
        <a:bodyPr/>
        <a:lstStyle/>
        <a:p>
          <a:endParaRPr lang="en-US"/>
        </a:p>
      </dgm:t>
    </dgm:pt>
    <dgm:pt modelId="{72448F9C-4E75-45DA-9267-7ACA2B551188}" type="pres">
      <dgm:prSet presAssocID="{672C4C4A-78EC-4485-B4FC-57A45CE68DDD}" presName="rootConnector" presStyleLbl="node2" presStyleIdx="0" presStyleCnt="4"/>
      <dgm:spPr/>
      <dgm:t>
        <a:bodyPr/>
        <a:lstStyle/>
        <a:p>
          <a:endParaRPr lang="en-US"/>
        </a:p>
      </dgm:t>
    </dgm:pt>
    <dgm:pt modelId="{90B23670-EFEC-4B5C-B615-8A066260827D}" type="pres">
      <dgm:prSet presAssocID="{672C4C4A-78EC-4485-B4FC-57A45CE68DDD}" presName="hierChild4" presStyleCnt="0"/>
      <dgm:spPr/>
      <dgm:t>
        <a:bodyPr/>
        <a:lstStyle/>
        <a:p>
          <a:endParaRPr lang="en-US"/>
        </a:p>
      </dgm:t>
    </dgm:pt>
    <dgm:pt modelId="{F0587FB0-8DD9-4107-B402-DF0A1C5BE689}" type="pres">
      <dgm:prSet presAssocID="{672C4C4A-78EC-4485-B4FC-57A45CE68DDD}" presName="hierChild5" presStyleCnt="0"/>
      <dgm:spPr/>
      <dgm:t>
        <a:bodyPr/>
        <a:lstStyle/>
        <a:p>
          <a:endParaRPr lang="en-US"/>
        </a:p>
      </dgm:t>
    </dgm:pt>
    <dgm:pt modelId="{8506910A-F9CC-4483-934D-518C9A2BA907}" type="pres">
      <dgm:prSet presAssocID="{170D3864-C975-498E-8818-298D3380B9E1}" presName="Name37" presStyleLbl="parChTrans1D2" presStyleIdx="1" presStyleCnt="5"/>
      <dgm:spPr/>
      <dgm:t>
        <a:bodyPr/>
        <a:lstStyle/>
        <a:p>
          <a:endParaRPr lang="en-US"/>
        </a:p>
      </dgm:t>
    </dgm:pt>
    <dgm:pt modelId="{F08391B1-4995-4776-921B-C44D967E60CA}" type="pres">
      <dgm:prSet presAssocID="{30973B7D-B84B-4E90-805D-6C1619A393FD}" presName="hierRoot2" presStyleCnt="0">
        <dgm:presLayoutVars>
          <dgm:hierBranch val="init"/>
        </dgm:presLayoutVars>
      </dgm:prSet>
      <dgm:spPr/>
      <dgm:t>
        <a:bodyPr/>
        <a:lstStyle/>
        <a:p>
          <a:endParaRPr lang="en-US"/>
        </a:p>
      </dgm:t>
    </dgm:pt>
    <dgm:pt modelId="{73A28892-889E-40BF-9645-C4697C7CA15E}" type="pres">
      <dgm:prSet presAssocID="{30973B7D-B84B-4E90-805D-6C1619A393FD}" presName="rootComposite" presStyleCnt="0"/>
      <dgm:spPr/>
      <dgm:t>
        <a:bodyPr/>
        <a:lstStyle/>
        <a:p>
          <a:endParaRPr lang="en-US"/>
        </a:p>
      </dgm:t>
    </dgm:pt>
    <dgm:pt modelId="{5B9D596B-600C-43E5-9CCB-683F44D91F26}" type="pres">
      <dgm:prSet presAssocID="{30973B7D-B84B-4E90-805D-6C1619A393FD}" presName="rootText" presStyleLbl="node2" presStyleIdx="1" presStyleCnt="4" custLinFactX="22301" custLinFactNeighborX="100000" custLinFactNeighborY="-47579">
        <dgm:presLayoutVars>
          <dgm:chPref val="3"/>
        </dgm:presLayoutVars>
      </dgm:prSet>
      <dgm:spPr/>
      <dgm:t>
        <a:bodyPr/>
        <a:lstStyle/>
        <a:p>
          <a:endParaRPr lang="en-US"/>
        </a:p>
      </dgm:t>
    </dgm:pt>
    <dgm:pt modelId="{5036E79E-68E3-4435-9964-A7D7F9E8AAF4}" type="pres">
      <dgm:prSet presAssocID="{30973B7D-B84B-4E90-805D-6C1619A393FD}" presName="rootConnector" presStyleLbl="node2" presStyleIdx="1" presStyleCnt="4"/>
      <dgm:spPr/>
      <dgm:t>
        <a:bodyPr/>
        <a:lstStyle/>
        <a:p>
          <a:endParaRPr lang="en-US"/>
        </a:p>
      </dgm:t>
    </dgm:pt>
    <dgm:pt modelId="{8D8B614B-B7C3-461D-9349-3F1CF361E19C}" type="pres">
      <dgm:prSet presAssocID="{30973B7D-B84B-4E90-805D-6C1619A393FD}" presName="hierChild4" presStyleCnt="0"/>
      <dgm:spPr/>
      <dgm:t>
        <a:bodyPr/>
        <a:lstStyle/>
        <a:p>
          <a:endParaRPr lang="en-US"/>
        </a:p>
      </dgm:t>
    </dgm:pt>
    <dgm:pt modelId="{BDC289E6-F95F-4115-9E89-ECD3E6422AC0}" type="pres">
      <dgm:prSet presAssocID="{30973B7D-B84B-4E90-805D-6C1619A393FD}" presName="hierChild5" presStyleCnt="0"/>
      <dgm:spPr/>
      <dgm:t>
        <a:bodyPr/>
        <a:lstStyle/>
        <a:p>
          <a:endParaRPr lang="en-US"/>
        </a:p>
      </dgm:t>
    </dgm:pt>
    <dgm:pt modelId="{E4357A05-09CB-4E4B-B1E8-27544E3D17FC}" type="pres">
      <dgm:prSet presAssocID="{9FB4EB2A-AC59-4D34-9F88-EFB6DBC40232}" presName="Name37" presStyleLbl="parChTrans1D2" presStyleIdx="2" presStyleCnt="5"/>
      <dgm:spPr/>
      <dgm:t>
        <a:bodyPr/>
        <a:lstStyle/>
        <a:p>
          <a:endParaRPr lang="en-US"/>
        </a:p>
      </dgm:t>
    </dgm:pt>
    <dgm:pt modelId="{3CBD66B7-5DFA-4AA0-9DDA-B03A39241AF1}" type="pres">
      <dgm:prSet presAssocID="{A9BB048E-50E3-4C8E-B3B7-A7DCA0960CBA}" presName="hierRoot2" presStyleCnt="0">
        <dgm:presLayoutVars>
          <dgm:hierBranch val="init"/>
        </dgm:presLayoutVars>
      </dgm:prSet>
      <dgm:spPr/>
      <dgm:t>
        <a:bodyPr/>
        <a:lstStyle/>
        <a:p>
          <a:endParaRPr lang="en-US"/>
        </a:p>
      </dgm:t>
    </dgm:pt>
    <dgm:pt modelId="{5E245FDF-2C67-4B56-8FD0-50142C502920}" type="pres">
      <dgm:prSet presAssocID="{A9BB048E-50E3-4C8E-B3B7-A7DCA0960CBA}" presName="rootComposite" presStyleCnt="0"/>
      <dgm:spPr/>
      <dgm:t>
        <a:bodyPr/>
        <a:lstStyle/>
        <a:p>
          <a:endParaRPr lang="en-US"/>
        </a:p>
      </dgm:t>
    </dgm:pt>
    <dgm:pt modelId="{73D6B8B4-8A28-4846-B107-4A811066EEAB}" type="pres">
      <dgm:prSet presAssocID="{A9BB048E-50E3-4C8E-B3B7-A7DCA0960CBA}" presName="rootText" presStyleLbl="node2" presStyleIdx="2" presStyleCnt="4" custLinFactX="-18860" custLinFactNeighborX="-100000" custLinFactNeighborY="-47579">
        <dgm:presLayoutVars>
          <dgm:chPref val="3"/>
        </dgm:presLayoutVars>
      </dgm:prSet>
      <dgm:spPr/>
      <dgm:t>
        <a:bodyPr/>
        <a:lstStyle/>
        <a:p>
          <a:endParaRPr lang="en-US"/>
        </a:p>
      </dgm:t>
    </dgm:pt>
    <dgm:pt modelId="{E889EDE5-E462-447D-B40A-66FA93FEB189}" type="pres">
      <dgm:prSet presAssocID="{A9BB048E-50E3-4C8E-B3B7-A7DCA0960CBA}" presName="rootConnector" presStyleLbl="node2" presStyleIdx="2" presStyleCnt="4"/>
      <dgm:spPr/>
      <dgm:t>
        <a:bodyPr/>
        <a:lstStyle/>
        <a:p>
          <a:endParaRPr lang="en-US"/>
        </a:p>
      </dgm:t>
    </dgm:pt>
    <dgm:pt modelId="{ED181080-A25F-4540-87F4-B85FE87993E2}" type="pres">
      <dgm:prSet presAssocID="{A9BB048E-50E3-4C8E-B3B7-A7DCA0960CBA}" presName="hierChild4" presStyleCnt="0"/>
      <dgm:spPr/>
      <dgm:t>
        <a:bodyPr/>
        <a:lstStyle/>
        <a:p>
          <a:endParaRPr lang="en-US"/>
        </a:p>
      </dgm:t>
    </dgm:pt>
    <dgm:pt modelId="{77617F06-1E01-47E9-A770-934F9402A8CE}" type="pres">
      <dgm:prSet presAssocID="{A9BB048E-50E3-4C8E-B3B7-A7DCA0960CBA}" presName="hierChild5" presStyleCnt="0"/>
      <dgm:spPr/>
      <dgm:t>
        <a:bodyPr/>
        <a:lstStyle/>
        <a:p>
          <a:endParaRPr lang="en-US"/>
        </a:p>
      </dgm:t>
    </dgm:pt>
    <dgm:pt modelId="{4D70C7FB-6B26-4A3B-9472-B26632D4A1F5}" type="pres">
      <dgm:prSet presAssocID="{95B236E8-9239-4555-98EA-68ABE29134BC}" presName="Name37" presStyleLbl="parChTrans1D2" presStyleIdx="3" presStyleCnt="5"/>
      <dgm:spPr/>
      <dgm:t>
        <a:bodyPr/>
        <a:lstStyle/>
        <a:p>
          <a:endParaRPr lang="en-US"/>
        </a:p>
      </dgm:t>
    </dgm:pt>
    <dgm:pt modelId="{27365834-5022-432D-8E52-A209D7949236}" type="pres">
      <dgm:prSet presAssocID="{0EAD4334-1442-4E80-B04A-7E7B5BDF6D83}" presName="hierRoot2" presStyleCnt="0">
        <dgm:presLayoutVars>
          <dgm:hierBranch val="init"/>
        </dgm:presLayoutVars>
      </dgm:prSet>
      <dgm:spPr/>
      <dgm:t>
        <a:bodyPr/>
        <a:lstStyle/>
        <a:p>
          <a:endParaRPr lang="en-US"/>
        </a:p>
      </dgm:t>
    </dgm:pt>
    <dgm:pt modelId="{30099F19-112A-4F33-8F86-2D04B7F5F634}" type="pres">
      <dgm:prSet presAssocID="{0EAD4334-1442-4E80-B04A-7E7B5BDF6D83}" presName="rootComposite" presStyleCnt="0"/>
      <dgm:spPr/>
      <dgm:t>
        <a:bodyPr/>
        <a:lstStyle/>
        <a:p>
          <a:endParaRPr lang="en-US"/>
        </a:p>
      </dgm:t>
    </dgm:pt>
    <dgm:pt modelId="{19096CDB-D7CB-4798-9580-A8B5ABCC0AB2}" type="pres">
      <dgm:prSet presAssocID="{0EAD4334-1442-4E80-B04A-7E7B5BDF6D83}" presName="rootText" presStyleLbl="node2" presStyleIdx="3" presStyleCnt="4" custLinFactNeighborY="-47671">
        <dgm:presLayoutVars>
          <dgm:chPref val="3"/>
        </dgm:presLayoutVars>
      </dgm:prSet>
      <dgm:spPr/>
      <dgm:t>
        <a:bodyPr/>
        <a:lstStyle/>
        <a:p>
          <a:endParaRPr lang="en-US"/>
        </a:p>
      </dgm:t>
    </dgm:pt>
    <dgm:pt modelId="{549C1479-23E2-46DD-A507-22AC6350A9C0}" type="pres">
      <dgm:prSet presAssocID="{0EAD4334-1442-4E80-B04A-7E7B5BDF6D83}" presName="rootConnector" presStyleLbl="node2" presStyleIdx="3" presStyleCnt="4"/>
      <dgm:spPr/>
      <dgm:t>
        <a:bodyPr/>
        <a:lstStyle/>
        <a:p>
          <a:endParaRPr lang="en-US"/>
        </a:p>
      </dgm:t>
    </dgm:pt>
    <dgm:pt modelId="{794CB0DF-D75C-44CF-8DA2-0F7A8DC73D22}" type="pres">
      <dgm:prSet presAssocID="{0EAD4334-1442-4E80-B04A-7E7B5BDF6D83}" presName="hierChild4" presStyleCnt="0"/>
      <dgm:spPr/>
      <dgm:t>
        <a:bodyPr/>
        <a:lstStyle/>
        <a:p>
          <a:endParaRPr lang="en-US"/>
        </a:p>
      </dgm:t>
    </dgm:pt>
    <dgm:pt modelId="{F36C86AC-ACAB-484B-B685-BE69E65D6A08}" type="pres">
      <dgm:prSet presAssocID="{0EAD4334-1442-4E80-B04A-7E7B5BDF6D83}" presName="hierChild5" presStyleCnt="0"/>
      <dgm:spPr/>
      <dgm:t>
        <a:bodyPr/>
        <a:lstStyle/>
        <a:p>
          <a:endParaRPr lang="en-US"/>
        </a:p>
      </dgm:t>
    </dgm:pt>
    <dgm:pt modelId="{E9611FF9-6740-43D9-9C7A-170F19732BFC}" type="pres">
      <dgm:prSet presAssocID="{46585EC1-C1A7-4E82-91CA-7BD193F3376E}" presName="hierChild3" presStyleCnt="0"/>
      <dgm:spPr/>
      <dgm:t>
        <a:bodyPr/>
        <a:lstStyle/>
        <a:p>
          <a:endParaRPr lang="en-US"/>
        </a:p>
      </dgm:t>
    </dgm:pt>
    <dgm:pt modelId="{151E6AB7-ACDF-478E-AEB4-05093B7FC16F}" type="pres">
      <dgm:prSet presAssocID="{D3188DB7-F52F-4638-93F4-4BD775A0067D}" presName="Name111" presStyleLbl="parChTrans1D2" presStyleIdx="4" presStyleCnt="5"/>
      <dgm:spPr/>
      <dgm:t>
        <a:bodyPr/>
        <a:lstStyle/>
        <a:p>
          <a:endParaRPr lang="en-US"/>
        </a:p>
      </dgm:t>
    </dgm:pt>
    <dgm:pt modelId="{F7367C5A-A796-44BB-A226-3AAE15CD0BBB}" type="pres">
      <dgm:prSet presAssocID="{9536B149-211F-4FB3-A44C-1920AD8404C5}" presName="hierRoot3" presStyleCnt="0">
        <dgm:presLayoutVars>
          <dgm:hierBranch val="init"/>
        </dgm:presLayoutVars>
      </dgm:prSet>
      <dgm:spPr/>
      <dgm:t>
        <a:bodyPr/>
        <a:lstStyle/>
        <a:p>
          <a:endParaRPr lang="en-US"/>
        </a:p>
      </dgm:t>
    </dgm:pt>
    <dgm:pt modelId="{2A5B6F43-91B9-4D2D-A42B-4230D3A2C462}" type="pres">
      <dgm:prSet presAssocID="{9536B149-211F-4FB3-A44C-1920AD8404C5}" presName="rootComposite3" presStyleCnt="0"/>
      <dgm:spPr/>
      <dgm:t>
        <a:bodyPr/>
        <a:lstStyle/>
        <a:p>
          <a:endParaRPr lang="en-US"/>
        </a:p>
      </dgm:t>
    </dgm:pt>
    <dgm:pt modelId="{A56D1D31-0E93-479D-8CB1-DCCABC018CC5}" type="pres">
      <dgm:prSet presAssocID="{9536B149-211F-4FB3-A44C-1920AD8404C5}" presName="rootText3" presStyleLbl="asst1" presStyleIdx="0" presStyleCnt="1" custLinFactX="100000" custLinFactNeighborX="131709" custLinFactNeighborY="-73136">
        <dgm:presLayoutVars>
          <dgm:chPref val="3"/>
        </dgm:presLayoutVars>
      </dgm:prSet>
      <dgm:spPr/>
      <dgm:t>
        <a:bodyPr/>
        <a:lstStyle/>
        <a:p>
          <a:endParaRPr lang="en-US"/>
        </a:p>
      </dgm:t>
    </dgm:pt>
    <dgm:pt modelId="{564D73D7-6865-484C-8E58-C76D6DA81579}" type="pres">
      <dgm:prSet presAssocID="{9536B149-211F-4FB3-A44C-1920AD8404C5}" presName="rootConnector3" presStyleLbl="asst1" presStyleIdx="0" presStyleCnt="1"/>
      <dgm:spPr/>
      <dgm:t>
        <a:bodyPr/>
        <a:lstStyle/>
        <a:p>
          <a:endParaRPr lang="en-US"/>
        </a:p>
      </dgm:t>
    </dgm:pt>
    <dgm:pt modelId="{E4C1E355-D6BE-4EF6-BEA8-348F4A90008D}" type="pres">
      <dgm:prSet presAssocID="{9536B149-211F-4FB3-A44C-1920AD8404C5}" presName="hierChild6" presStyleCnt="0"/>
      <dgm:spPr/>
      <dgm:t>
        <a:bodyPr/>
        <a:lstStyle/>
        <a:p>
          <a:endParaRPr lang="en-US"/>
        </a:p>
      </dgm:t>
    </dgm:pt>
    <dgm:pt modelId="{FB5EB2A7-5C7F-4044-B8D6-D60228B0A414}" type="pres">
      <dgm:prSet presAssocID="{9536B149-211F-4FB3-A44C-1920AD8404C5}" presName="hierChild7" presStyleCnt="0"/>
      <dgm:spPr/>
      <dgm:t>
        <a:bodyPr/>
        <a:lstStyle/>
        <a:p>
          <a:endParaRPr lang="en-US"/>
        </a:p>
      </dgm:t>
    </dgm:pt>
  </dgm:ptLst>
  <dgm:cxnLst>
    <dgm:cxn modelId="{6623050C-6BDD-4119-9B8A-02B3291AD76F}" type="presOf" srcId="{0EAD4334-1442-4E80-B04A-7E7B5BDF6D83}" destId="{19096CDB-D7CB-4798-9580-A8B5ABCC0AB2}" srcOrd="0" destOrd="0" presId="urn:microsoft.com/office/officeart/2005/8/layout/orgChart1"/>
    <dgm:cxn modelId="{83C5108F-2DB7-4A19-B75B-3822C183E78B}" type="presOf" srcId="{9FB4EB2A-AC59-4D34-9F88-EFB6DBC40232}" destId="{E4357A05-09CB-4E4B-B1E8-27544E3D17FC}" srcOrd="0" destOrd="0" presId="urn:microsoft.com/office/officeart/2005/8/layout/orgChart1"/>
    <dgm:cxn modelId="{3ACC2DC6-845A-4DCE-972F-004FF93A0594}" srcId="{46585EC1-C1A7-4E82-91CA-7BD193F3376E}" destId="{672C4C4A-78EC-4485-B4FC-57A45CE68DDD}" srcOrd="0" destOrd="0" parTransId="{91CAA3A1-9B4B-4946-97C5-E2B657E78635}" sibTransId="{FC2BD35B-5522-4F34-84C6-BCDF5A6CCF6B}"/>
    <dgm:cxn modelId="{AA3783FA-AB95-4CCE-8B14-B66EFC2F0CE1}" srcId="{7C848015-9A79-47BA-B7F6-ECEF788D23BA}" destId="{46585EC1-C1A7-4E82-91CA-7BD193F3376E}" srcOrd="0" destOrd="0" parTransId="{2371261C-78BE-4387-A06C-B7AF8EBABF92}" sibTransId="{3091FC0D-653D-48AB-90A2-529F757AFA34}"/>
    <dgm:cxn modelId="{9650FE1A-919C-49A5-ABD2-91F8700AED76}" type="presOf" srcId="{9536B149-211F-4FB3-A44C-1920AD8404C5}" destId="{A56D1D31-0E93-479D-8CB1-DCCABC018CC5}" srcOrd="0" destOrd="0" presId="urn:microsoft.com/office/officeart/2005/8/layout/orgChart1"/>
    <dgm:cxn modelId="{3A18F98C-0CED-4CBB-9C9A-7F9C8725DA5D}" srcId="{46585EC1-C1A7-4E82-91CA-7BD193F3376E}" destId="{30973B7D-B84B-4E90-805D-6C1619A393FD}" srcOrd="1" destOrd="0" parTransId="{170D3864-C975-498E-8818-298D3380B9E1}" sibTransId="{33D7F162-6042-4091-9D2A-4806200AD68C}"/>
    <dgm:cxn modelId="{D788B0E3-B5DA-4492-AE34-914D69FA2490}" type="presOf" srcId="{0EAD4334-1442-4E80-B04A-7E7B5BDF6D83}" destId="{549C1479-23E2-46DD-A507-22AC6350A9C0}" srcOrd="1" destOrd="0" presId="urn:microsoft.com/office/officeart/2005/8/layout/orgChart1"/>
    <dgm:cxn modelId="{7F3035EB-754B-463C-9E69-FFE0CD477A08}" type="presOf" srcId="{D3188DB7-F52F-4638-93F4-4BD775A0067D}" destId="{151E6AB7-ACDF-478E-AEB4-05093B7FC16F}" srcOrd="0" destOrd="0" presId="urn:microsoft.com/office/officeart/2005/8/layout/orgChart1"/>
    <dgm:cxn modelId="{785F2110-ADCF-4A7E-8A74-D2C72B5867FB}" type="presOf" srcId="{A9BB048E-50E3-4C8E-B3B7-A7DCA0960CBA}" destId="{73D6B8B4-8A28-4846-B107-4A811066EEAB}" srcOrd="0" destOrd="0" presId="urn:microsoft.com/office/officeart/2005/8/layout/orgChart1"/>
    <dgm:cxn modelId="{065E4457-2D59-4882-B48F-A634B7251B35}" type="presOf" srcId="{A9BB048E-50E3-4C8E-B3B7-A7DCA0960CBA}" destId="{E889EDE5-E462-447D-B40A-66FA93FEB189}" srcOrd="1" destOrd="0" presId="urn:microsoft.com/office/officeart/2005/8/layout/orgChart1"/>
    <dgm:cxn modelId="{DBE370D7-32A6-420E-8EB0-AA7BA85A1B7D}" type="presOf" srcId="{7C848015-9A79-47BA-B7F6-ECEF788D23BA}" destId="{39DA0017-8E6C-46E6-9925-6E1957D8C2DB}" srcOrd="0" destOrd="0" presId="urn:microsoft.com/office/officeart/2005/8/layout/orgChart1"/>
    <dgm:cxn modelId="{40FCD904-0653-49C4-843C-B2CB5C8B47EA}" type="presOf" srcId="{95B236E8-9239-4555-98EA-68ABE29134BC}" destId="{4D70C7FB-6B26-4A3B-9472-B26632D4A1F5}" srcOrd="0" destOrd="0" presId="urn:microsoft.com/office/officeart/2005/8/layout/orgChart1"/>
    <dgm:cxn modelId="{03EC174C-5A6C-48EB-AF95-E5C34EC74F7A}" type="presOf" srcId="{30973B7D-B84B-4E90-805D-6C1619A393FD}" destId="{5036E79E-68E3-4435-9964-A7D7F9E8AAF4}" srcOrd="1" destOrd="0" presId="urn:microsoft.com/office/officeart/2005/8/layout/orgChart1"/>
    <dgm:cxn modelId="{8600575D-CB31-4DB7-9266-3E32A3195B3D}" type="presOf" srcId="{30973B7D-B84B-4E90-805D-6C1619A393FD}" destId="{5B9D596B-600C-43E5-9CCB-683F44D91F26}" srcOrd="0" destOrd="0" presId="urn:microsoft.com/office/officeart/2005/8/layout/orgChart1"/>
    <dgm:cxn modelId="{442468AB-B8B0-4440-9D11-E7844CBAA497}" type="presOf" srcId="{46585EC1-C1A7-4E82-91CA-7BD193F3376E}" destId="{2A632C58-8D07-41BB-80B3-EBDF2BA990FB}" srcOrd="0" destOrd="0" presId="urn:microsoft.com/office/officeart/2005/8/layout/orgChart1"/>
    <dgm:cxn modelId="{1AB7037F-D2CA-462A-AD2F-E151E73911B1}" type="presOf" srcId="{9536B149-211F-4FB3-A44C-1920AD8404C5}" destId="{564D73D7-6865-484C-8E58-C76D6DA81579}" srcOrd="1" destOrd="0" presId="urn:microsoft.com/office/officeart/2005/8/layout/orgChart1"/>
    <dgm:cxn modelId="{B17AA4FE-0D05-49A7-BE10-381EDD5F5517}" srcId="{46585EC1-C1A7-4E82-91CA-7BD193F3376E}" destId="{9536B149-211F-4FB3-A44C-1920AD8404C5}" srcOrd="4" destOrd="0" parTransId="{D3188DB7-F52F-4638-93F4-4BD775A0067D}" sibTransId="{0A72364D-0159-4585-BA1E-B4DE953535BE}"/>
    <dgm:cxn modelId="{4B817A91-78D7-4837-82F0-7478A0F72583}" srcId="{46585EC1-C1A7-4E82-91CA-7BD193F3376E}" destId="{0EAD4334-1442-4E80-B04A-7E7B5BDF6D83}" srcOrd="3" destOrd="0" parTransId="{95B236E8-9239-4555-98EA-68ABE29134BC}" sibTransId="{6C423EEE-915C-4368-852A-713A086E7700}"/>
    <dgm:cxn modelId="{346DB2CB-6AC6-4FDF-9793-004393CD93D3}" type="presOf" srcId="{46585EC1-C1A7-4E82-91CA-7BD193F3376E}" destId="{DBE213C4-4FA6-4C3E-B9DE-FF6E5D5F740C}" srcOrd="1" destOrd="0" presId="urn:microsoft.com/office/officeart/2005/8/layout/orgChart1"/>
    <dgm:cxn modelId="{5F05AD9A-7A89-446C-9960-42949084D5FF}" type="presOf" srcId="{91CAA3A1-9B4B-4946-97C5-E2B657E78635}" destId="{BDE60F11-03B2-4E8C-AE87-3FA6F4A2BE40}" srcOrd="0" destOrd="0" presId="urn:microsoft.com/office/officeart/2005/8/layout/orgChart1"/>
    <dgm:cxn modelId="{A213DD3A-5889-4E5C-9A1C-AC1908E95712}" type="presOf" srcId="{170D3864-C975-498E-8818-298D3380B9E1}" destId="{8506910A-F9CC-4483-934D-518C9A2BA907}" srcOrd="0" destOrd="0" presId="urn:microsoft.com/office/officeart/2005/8/layout/orgChart1"/>
    <dgm:cxn modelId="{91292321-4E94-4F75-A1FE-58B7295E5403}" srcId="{46585EC1-C1A7-4E82-91CA-7BD193F3376E}" destId="{A9BB048E-50E3-4C8E-B3B7-A7DCA0960CBA}" srcOrd="2" destOrd="0" parTransId="{9FB4EB2A-AC59-4D34-9F88-EFB6DBC40232}" sibTransId="{B509A935-B1CF-461C-AD89-2821684177FA}"/>
    <dgm:cxn modelId="{316A1690-8416-4C71-B942-43E41ECF03EA}" type="presOf" srcId="{672C4C4A-78EC-4485-B4FC-57A45CE68DDD}" destId="{DB36C967-AF10-421F-846F-0231F7E2265F}" srcOrd="0" destOrd="0" presId="urn:microsoft.com/office/officeart/2005/8/layout/orgChart1"/>
    <dgm:cxn modelId="{AC82FFF9-135A-4ACE-893A-13FDC1EFDEC6}" type="presOf" srcId="{672C4C4A-78EC-4485-B4FC-57A45CE68DDD}" destId="{72448F9C-4E75-45DA-9267-7ACA2B551188}" srcOrd="1" destOrd="0" presId="urn:microsoft.com/office/officeart/2005/8/layout/orgChart1"/>
    <dgm:cxn modelId="{0A461DAC-C235-41C1-BB3D-1F2002D5A47D}" type="presParOf" srcId="{39DA0017-8E6C-46E6-9925-6E1957D8C2DB}" destId="{A9A1773F-3F5D-4C0E-8609-8245E90C65B5}" srcOrd="0" destOrd="0" presId="urn:microsoft.com/office/officeart/2005/8/layout/orgChart1"/>
    <dgm:cxn modelId="{C70541BF-BEC5-4230-9DFE-0AEAF0DB1132}" type="presParOf" srcId="{A9A1773F-3F5D-4C0E-8609-8245E90C65B5}" destId="{0FC7D6E6-CF14-4366-9FE7-622F474CA5D3}" srcOrd="0" destOrd="0" presId="urn:microsoft.com/office/officeart/2005/8/layout/orgChart1"/>
    <dgm:cxn modelId="{9CC1A05A-CF86-4D6B-8D93-FD9AAE15E04B}" type="presParOf" srcId="{0FC7D6E6-CF14-4366-9FE7-622F474CA5D3}" destId="{2A632C58-8D07-41BB-80B3-EBDF2BA990FB}" srcOrd="0" destOrd="0" presId="urn:microsoft.com/office/officeart/2005/8/layout/orgChart1"/>
    <dgm:cxn modelId="{2458E9C9-F36F-477C-9490-0393A06E20CC}" type="presParOf" srcId="{0FC7D6E6-CF14-4366-9FE7-622F474CA5D3}" destId="{DBE213C4-4FA6-4C3E-B9DE-FF6E5D5F740C}" srcOrd="1" destOrd="0" presId="urn:microsoft.com/office/officeart/2005/8/layout/orgChart1"/>
    <dgm:cxn modelId="{CF2E9AE5-8A79-4F32-8BEA-FC3A7C1ED357}" type="presParOf" srcId="{A9A1773F-3F5D-4C0E-8609-8245E90C65B5}" destId="{5D73AA5D-2740-4CAC-82FB-5643057E78B3}" srcOrd="1" destOrd="0" presId="urn:microsoft.com/office/officeart/2005/8/layout/orgChart1"/>
    <dgm:cxn modelId="{5F816D69-58B0-4FE6-AEAF-FF4A52ACB00B}" type="presParOf" srcId="{5D73AA5D-2740-4CAC-82FB-5643057E78B3}" destId="{BDE60F11-03B2-4E8C-AE87-3FA6F4A2BE40}" srcOrd="0" destOrd="0" presId="urn:microsoft.com/office/officeart/2005/8/layout/orgChart1"/>
    <dgm:cxn modelId="{4E32ECBA-9278-4283-8BB4-C50648DA3A39}" type="presParOf" srcId="{5D73AA5D-2740-4CAC-82FB-5643057E78B3}" destId="{2125C8EC-6DE9-4899-881A-612095599DCF}" srcOrd="1" destOrd="0" presId="urn:microsoft.com/office/officeart/2005/8/layout/orgChart1"/>
    <dgm:cxn modelId="{5E26A56A-46E1-4284-B633-595DD8A5BBDC}" type="presParOf" srcId="{2125C8EC-6DE9-4899-881A-612095599DCF}" destId="{4491E1FC-5B8C-4A0D-B069-7F3805828791}" srcOrd="0" destOrd="0" presId="urn:microsoft.com/office/officeart/2005/8/layout/orgChart1"/>
    <dgm:cxn modelId="{A6870CD7-596D-4282-BAED-C1927F4E9C43}" type="presParOf" srcId="{4491E1FC-5B8C-4A0D-B069-7F3805828791}" destId="{DB36C967-AF10-421F-846F-0231F7E2265F}" srcOrd="0" destOrd="0" presId="urn:microsoft.com/office/officeart/2005/8/layout/orgChart1"/>
    <dgm:cxn modelId="{C71751DE-AB1F-4858-B44D-017C7544E57F}" type="presParOf" srcId="{4491E1FC-5B8C-4A0D-B069-7F3805828791}" destId="{72448F9C-4E75-45DA-9267-7ACA2B551188}" srcOrd="1" destOrd="0" presId="urn:microsoft.com/office/officeart/2005/8/layout/orgChart1"/>
    <dgm:cxn modelId="{B5582C9B-17E8-4689-8321-B95A9518E76D}" type="presParOf" srcId="{2125C8EC-6DE9-4899-881A-612095599DCF}" destId="{90B23670-EFEC-4B5C-B615-8A066260827D}" srcOrd="1" destOrd="0" presId="urn:microsoft.com/office/officeart/2005/8/layout/orgChart1"/>
    <dgm:cxn modelId="{E17629F4-3008-4D95-997E-72FAA09C5338}" type="presParOf" srcId="{2125C8EC-6DE9-4899-881A-612095599DCF}" destId="{F0587FB0-8DD9-4107-B402-DF0A1C5BE689}" srcOrd="2" destOrd="0" presId="urn:microsoft.com/office/officeart/2005/8/layout/orgChart1"/>
    <dgm:cxn modelId="{4F508059-4B77-46AB-AAF0-D2693CD995AC}" type="presParOf" srcId="{5D73AA5D-2740-4CAC-82FB-5643057E78B3}" destId="{8506910A-F9CC-4483-934D-518C9A2BA907}" srcOrd="2" destOrd="0" presId="urn:microsoft.com/office/officeart/2005/8/layout/orgChart1"/>
    <dgm:cxn modelId="{72158B13-C9A4-4F46-A924-895303727FED}" type="presParOf" srcId="{5D73AA5D-2740-4CAC-82FB-5643057E78B3}" destId="{F08391B1-4995-4776-921B-C44D967E60CA}" srcOrd="3" destOrd="0" presId="urn:microsoft.com/office/officeart/2005/8/layout/orgChart1"/>
    <dgm:cxn modelId="{BE474986-BA05-45DC-837C-67E39B011870}" type="presParOf" srcId="{F08391B1-4995-4776-921B-C44D967E60CA}" destId="{73A28892-889E-40BF-9645-C4697C7CA15E}" srcOrd="0" destOrd="0" presId="urn:microsoft.com/office/officeart/2005/8/layout/orgChart1"/>
    <dgm:cxn modelId="{1CF9B31C-EFB8-4E46-838A-401E0D95CDFC}" type="presParOf" srcId="{73A28892-889E-40BF-9645-C4697C7CA15E}" destId="{5B9D596B-600C-43E5-9CCB-683F44D91F26}" srcOrd="0" destOrd="0" presId="urn:microsoft.com/office/officeart/2005/8/layout/orgChart1"/>
    <dgm:cxn modelId="{B98965F6-64AA-428D-BCEC-C2B825A8D4A9}" type="presParOf" srcId="{73A28892-889E-40BF-9645-C4697C7CA15E}" destId="{5036E79E-68E3-4435-9964-A7D7F9E8AAF4}" srcOrd="1" destOrd="0" presId="urn:microsoft.com/office/officeart/2005/8/layout/orgChart1"/>
    <dgm:cxn modelId="{590FE4D9-998F-4AF6-B3EF-D308DA64246D}" type="presParOf" srcId="{F08391B1-4995-4776-921B-C44D967E60CA}" destId="{8D8B614B-B7C3-461D-9349-3F1CF361E19C}" srcOrd="1" destOrd="0" presId="urn:microsoft.com/office/officeart/2005/8/layout/orgChart1"/>
    <dgm:cxn modelId="{C5D0D291-FCB5-4F17-9108-2A758C39CACA}" type="presParOf" srcId="{F08391B1-4995-4776-921B-C44D967E60CA}" destId="{BDC289E6-F95F-4115-9E89-ECD3E6422AC0}" srcOrd="2" destOrd="0" presId="urn:microsoft.com/office/officeart/2005/8/layout/orgChart1"/>
    <dgm:cxn modelId="{EF00781D-2049-4750-B7D2-FF9E897085D1}" type="presParOf" srcId="{5D73AA5D-2740-4CAC-82FB-5643057E78B3}" destId="{E4357A05-09CB-4E4B-B1E8-27544E3D17FC}" srcOrd="4" destOrd="0" presId="urn:microsoft.com/office/officeart/2005/8/layout/orgChart1"/>
    <dgm:cxn modelId="{42C6441B-226C-4F86-A7F0-62B30E5A5A04}" type="presParOf" srcId="{5D73AA5D-2740-4CAC-82FB-5643057E78B3}" destId="{3CBD66B7-5DFA-4AA0-9DDA-B03A39241AF1}" srcOrd="5" destOrd="0" presId="urn:microsoft.com/office/officeart/2005/8/layout/orgChart1"/>
    <dgm:cxn modelId="{C873BC53-7930-47F7-9894-2E4A390F12DF}" type="presParOf" srcId="{3CBD66B7-5DFA-4AA0-9DDA-B03A39241AF1}" destId="{5E245FDF-2C67-4B56-8FD0-50142C502920}" srcOrd="0" destOrd="0" presId="urn:microsoft.com/office/officeart/2005/8/layout/orgChart1"/>
    <dgm:cxn modelId="{98DD22E1-528D-4DB6-BEF0-71375C0C52DB}" type="presParOf" srcId="{5E245FDF-2C67-4B56-8FD0-50142C502920}" destId="{73D6B8B4-8A28-4846-B107-4A811066EEAB}" srcOrd="0" destOrd="0" presId="urn:microsoft.com/office/officeart/2005/8/layout/orgChart1"/>
    <dgm:cxn modelId="{51E6F68C-5014-4A45-8D28-3B537E3112BB}" type="presParOf" srcId="{5E245FDF-2C67-4B56-8FD0-50142C502920}" destId="{E889EDE5-E462-447D-B40A-66FA93FEB189}" srcOrd="1" destOrd="0" presId="urn:microsoft.com/office/officeart/2005/8/layout/orgChart1"/>
    <dgm:cxn modelId="{F9916EE4-367C-46A4-90E3-EB0B1F50187E}" type="presParOf" srcId="{3CBD66B7-5DFA-4AA0-9DDA-B03A39241AF1}" destId="{ED181080-A25F-4540-87F4-B85FE87993E2}" srcOrd="1" destOrd="0" presId="urn:microsoft.com/office/officeart/2005/8/layout/orgChart1"/>
    <dgm:cxn modelId="{4B80B879-ECEA-4C18-86CF-5AD0979D34D7}" type="presParOf" srcId="{3CBD66B7-5DFA-4AA0-9DDA-B03A39241AF1}" destId="{77617F06-1E01-47E9-A770-934F9402A8CE}" srcOrd="2" destOrd="0" presId="urn:microsoft.com/office/officeart/2005/8/layout/orgChart1"/>
    <dgm:cxn modelId="{0A43BF1D-36E8-415C-A794-9FE1C6204CF8}" type="presParOf" srcId="{5D73AA5D-2740-4CAC-82FB-5643057E78B3}" destId="{4D70C7FB-6B26-4A3B-9472-B26632D4A1F5}" srcOrd="6" destOrd="0" presId="urn:microsoft.com/office/officeart/2005/8/layout/orgChart1"/>
    <dgm:cxn modelId="{5494F6FA-BB8D-4CA5-B737-AFBC5FC73260}" type="presParOf" srcId="{5D73AA5D-2740-4CAC-82FB-5643057E78B3}" destId="{27365834-5022-432D-8E52-A209D7949236}" srcOrd="7" destOrd="0" presId="urn:microsoft.com/office/officeart/2005/8/layout/orgChart1"/>
    <dgm:cxn modelId="{C4D29B6D-0C64-43DE-9B25-40F348784F5C}" type="presParOf" srcId="{27365834-5022-432D-8E52-A209D7949236}" destId="{30099F19-112A-4F33-8F86-2D04B7F5F634}" srcOrd="0" destOrd="0" presId="urn:microsoft.com/office/officeart/2005/8/layout/orgChart1"/>
    <dgm:cxn modelId="{D53C51BC-E15E-4202-8716-704957A4482D}" type="presParOf" srcId="{30099F19-112A-4F33-8F86-2D04B7F5F634}" destId="{19096CDB-D7CB-4798-9580-A8B5ABCC0AB2}" srcOrd="0" destOrd="0" presId="urn:microsoft.com/office/officeart/2005/8/layout/orgChart1"/>
    <dgm:cxn modelId="{CDBAC517-4755-4F2B-9A06-21DCAAC03E21}" type="presParOf" srcId="{30099F19-112A-4F33-8F86-2D04B7F5F634}" destId="{549C1479-23E2-46DD-A507-22AC6350A9C0}" srcOrd="1" destOrd="0" presId="urn:microsoft.com/office/officeart/2005/8/layout/orgChart1"/>
    <dgm:cxn modelId="{7B337D7F-9368-4532-B29D-A6CF1F1A7B67}" type="presParOf" srcId="{27365834-5022-432D-8E52-A209D7949236}" destId="{794CB0DF-D75C-44CF-8DA2-0F7A8DC73D22}" srcOrd="1" destOrd="0" presId="urn:microsoft.com/office/officeart/2005/8/layout/orgChart1"/>
    <dgm:cxn modelId="{FF227477-18D8-40ED-BF9F-100F2B5CBBB9}" type="presParOf" srcId="{27365834-5022-432D-8E52-A209D7949236}" destId="{F36C86AC-ACAB-484B-B685-BE69E65D6A08}" srcOrd="2" destOrd="0" presId="urn:microsoft.com/office/officeart/2005/8/layout/orgChart1"/>
    <dgm:cxn modelId="{0D1DA59E-2B11-4F98-B5EE-D4B9BFE6A24C}" type="presParOf" srcId="{A9A1773F-3F5D-4C0E-8609-8245E90C65B5}" destId="{E9611FF9-6740-43D9-9C7A-170F19732BFC}" srcOrd="2" destOrd="0" presId="urn:microsoft.com/office/officeart/2005/8/layout/orgChart1"/>
    <dgm:cxn modelId="{F49EFF0E-3FD6-4146-A173-1487F79FCDFA}" type="presParOf" srcId="{E9611FF9-6740-43D9-9C7A-170F19732BFC}" destId="{151E6AB7-ACDF-478E-AEB4-05093B7FC16F}" srcOrd="0" destOrd="0" presId="urn:microsoft.com/office/officeart/2005/8/layout/orgChart1"/>
    <dgm:cxn modelId="{A622371B-A19E-40B5-8ED4-729CE22CA551}" type="presParOf" srcId="{E9611FF9-6740-43D9-9C7A-170F19732BFC}" destId="{F7367C5A-A796-44BB-A226-3AAE15CD0BBB}" srcOrd="1" destOrd="0" presId="urn:microsoft.com/office/officeart/2005/8/layout/orgChart1"/>
    <dgm:cxn modelId="{87A38224-9D7F-430F-94B8-95A5A5B43268}" type="presParOf" srcId="{F7367C5A-A796-44BB-A226-3AAE15CD0BBB}" destId="{2A5B6F43-91B9-4D2D-A42B-4230D3A2C462}" srcOrd="0" destOrd="0" presId="urn:microsoft.com/office/officeart/2005/8/layout/orgChart1"/>
    <dgm:cxn modelId="{FF47FD3B-4F92-4A64-8DB9-52BCB61B9337}" type="presParOf" srcId="{2A5B6F43-91B9-4D2D-A42B-4230D3A2C462}" destId="{A56D1D31-0E93-479D-8CB1-DCCABC018CC5}" srcOrd="0" destOrd="0" presId="urn:microsoft.com/office/officeart/2005/8/layout/orgChart1"/>
    <dgm:cxn modelId="{9B52575E-3AFD-4B4F-864C-4A2E3CCBF316}" type="presParOf" srcId="{2A5B6F43-91B9-4D2D-A42B-4230D3A2C462}" destId="{564D73D7-6865-484C-8E58-C76D6DA81579}" srcOrd="1" destOrd="0" presId="urn:microsoft.com/office/officeart/2005/8/layout/orgChart1"/>
    <dgm:cxn modelId="{40AFE760-50D9-4F77-AA81-1EBA1E51B463}" type="presParOf" srcId="{F7367C5A-A796-44BB-A226-3AAE15CD0BBB}" destId="{E4C1E355-D6BE-4EF6-BEA8-348F4A90008D}" srcOrd="1" destOrd="0" presId="urn:microsoft.com/office/officeart/2005/8/layout/orgChart1"/>
    <dgm:cxn modelId="{F5226B7A-69FC-4641-9916-86C5BD09310B}" type="presParOf" srcId="{F7367C5A-A796-44BB-A226-3AAE15CD0BBB}" destId="{FB5EB2A7-5C7F-4044-B8D6-D60228B0A41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48015-9A79-47BA-B7F6-ECEF788D23BA}"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6585EC1-C1A7-4E82-91CA-7BD193F3376E}">
      <dgm:prSet phldrT="[Text]"/>
      <dgm:spPr/>
      <dgm:t>
        <a:bodyPr/>
        <a:lstStyle/>
        <a:p>
          <a:r>
            <a:rPr lang="en-US" dirty="0" smtClean="0"/>
            <a:t>73,428 UGC </a:t>
          </a:r>
        </a:p>
        <a:p>
          <a:r>
            <a:rPr lang="en-US" dirty="0" smtClean="0"/>
            <a:t>Winter Storm Watches</a:t>
          </a:r>
          <a:endParaRPr lang="en-US" dirty="0"/>
        </a:p>
      </dgm:t>
    </dgm:pt>
    <dgm:pt modelId="{2371261C-78BE-4387-A06C-B7AF8EBABF92}" type="parTrans" cxnId="{AA3783FA-AB95-4CCE-8B14-B66EFC2F0CE1}">
      <dgm:prSet/>
      <dgm:spPr/>
      <dgm:t>
        <a:bodyPr/>
        <a:lstStyle/>
        <a:p>
          <a:endParaRPr lang="en-US"/>
        </a:p>
      </dgm:t>
    </dgm:pt>
    <dgm:pt modelId="{3091FC0D-653D-48AB-90A2-529F757AFA34}" type="sibTrans" cxnId="{AA3783FA-AB95-4CCE-8B14-B66EFC2F0CE1}">
      <dgm:prSet/>
      <dgm:spPr/>
      <dgm:t>
        <a:bodyPr/>
        <a:lstStyle/>
        <a:p>
          <a:endParaRPr lang="en-US"/>
        </a:p>
      </dgm:t>
    </dgm:pt>
    <dgm:pt modelId="{672C4C4A-78EC-4485-B4FC-57A45CE68DDD}">
      <dgm:prSet phldrT="[Text]"/>
      <dgm:spPr/>
      <dgm:t>
        <a:bodyPr/>
        <a:lstStyle/>
        <a:p>
          <a:r>
            <a:rPr lang="en-US" dirty="0" smtClean="0"/>
            <a:t>Winter Storm Warning</a:t>
          </a:r>
        </a:p>
        <a:p>
          <a:r>
            <a:rPr lang="en-US" dirty="0" smtClean="0"/>
            <a:t>60.6%</a:t>
          </a:r>
          <a:endParaRPr lang="en-US" dirty="0"/>
        </a:p>
      </dgm:t>
    </dgm:pt>
    <dgm:pt modelId="{91CAA3A1-9B4B-4946-97C5-E2B657E78635}" type="parTrans" cxnId="{3ACC2DC6-845A-4DCE-972F-004FF93A0594}">
      <dgm:prSet/>
      <dgm:spPr/>
      <dgm:t>
        <a:bodyPr/>
        <a:lstStyle/>
        <a:p>
          <a:endParaRPr lang="en-US"/>
        </a:p>
      </dgm:t>
    </dgm:pt>
    <dgm:pt modelId="{FC2BD35B-5522-4F34-84C6-BCDF5A6CCF6B}" type="sibTrans" cxnId="{3ACC2DC6-845A-4DCE-972F-004FF93A0594}">
      <dgm:prSet/>
      <dgm:spPr/>
      <dgm:t>
        <a:bodyPr/>
        <a:lstStyle/>
        <a:p>
          <a:endParaRPr lang="en-US"/>
        </a:p>
      </dgm:t>
    </dgm:pt>
    <dgm:pt modelId="{30973B7D-B84B-4E90-805D-6C1619A393FD}">
      <dgm:prSet phldrT="[Text]"/>
      <dgm:spPr/>
      <dgm:t>
        <a:bodyPr/>
        <a:lstStyle/>
        <a:p>
          <a:r>
            <a:rPr lang="en-US" dirty="0" smtClean="0"/>
            <a:t>Winter Weather </a:t>
          </a:r>
          <a:r>
            <a:rPr lang="en-US" dirty="0" err="1" smtClean="0"/>
            <a:t>Advsiory</a:t>
          </a:r>
          <a:endParaRPr lang="en-US" dirty="0" smtClean="0"/>
        </a:p>
        <a:p>
          <a:r>
            <a:rPr lang="en-US" dirty="0" smtClean="0"/>
            <a:t>34.4%</a:t>
          </a:r>
          <a:endParaRPr lang="en-US" dirty="0"/>
        </a:p>
      </dgm:t>
    </dgm:pt>
    <dgm:pt modelId="{170D3864-C975-498E-8818-298D3380B9E1}" type="parTrans" cxnId="{3A18F98C-0CED-4CBB-9C9A-7F9C8725DA5D}">
      <dgm:prSet/>
      <dgm:spPr/>
      <dgm:t>
        <a:bodyPr/>
        <a:lstStyle/>
        <a:p>
          <a:endParaRPr lang="en-US"/>
        </a:p>
      </dgm:t>
    </dgm:pt>
    <dgm:pt modelId="{33D7F162-6042-4091-9D2A-4806200AD68C}" type="sibTrans" cxnId="{3A18F98C-0CED-4CBB-9C9A-7F9C8725DA5D}">
      <dgm:prSet/>
      <dgm:spPr/>
      <dgm:t>
        <a:bodyPr/>
        <a:lstStyle/>
        <a:p>
          <a:endParaRPr lang="en-US"/>
        </a:p>
      </dgm:t>
    </dgm:pt>
    <dgm:pt modelId="{A9BB048E-50E3-4C8E-B3B7-A7DCA0960CBA}">
      <dgm:prSet phldrT="[Text]"/>
      <dgm:spPr/>
      <dgm:t>
        <a:bodyPr/>
        <a:lstStyle/>
        <a:p>
          <a:r>
            <a:rPr lang="en-US" smtClean="0"/>
            <a:t>Blizzard Warning</a:t>
          </a:r>
        </a:p>
        <a:p>
          <a:r>
            <a:rPr lang="en-US" smtClean="0"/>
            <a:t>6.1% (4,459!!)</a:t>
          </a:r>
          <a:endParaRPr lang="en-US" dirty="0"/>
        </a:p>
      </dgm:t>
    </dgm:pt>
    <dgm:pt modelId="{9FB4EB2A-AC59-4D34-9F88-EFB6DBC40232}" type="parTrans" cxnId="{91292321-4E94-4F75-A1FE-58B7295E5403}">
      <dgm:prSet/>
      <dgm:spPr/>
      <dgm:t>
        <a:bodyPr/>
        <a:lstStyle/>
        <a:p>
          <a:endParaRPr lang="en-US"/>
        </a:p>
      </dgm:t>
    </dgm:pt>
    <dgm:pt modelId="{B509A935-B1CF-461C-AD89-2821684177FA}" type="sibTrans" cxnId="{91292321-4E94-4F75-A1FE-58B7295E5403}">
      <dgm:prSet/>
      <dgm:spPr/>
      <dgm:t>
        <a:bodyPr/>
        <a:lstStyle/>
        <a:p>
          <a:endParaRPr lang="en-US"/>
        </a:p>
      </dgm:t>
    </dgm:pt>
    <dgm:pt modelId="{0EAD4334-1442-4E80-B04A-7E7B5BDF6D83}">
      <dgm:prSet/>
      <dgm:spPr/>
      <dgm:t>
        <a:bodyPr/>
        <a:lstStyle/>
        <a:p>
          <a:r>
            <a:rPr lang="en-US" dirty="0" smtClean="0"/>
            <a:t>Snow Advisory</a:t>
          </a:r>
        </a:p>
        <a:p>
          <a:r>
            <a:rPr lang="en-US" dirty="0" smtClean="0"/>
            <a:t>5.3%</a:t>
          </a:r>
          <a:endParaRPr lang="en-US" dirty="0"/>
        </a:p>
      </dgm:t>
    </dgm:pt>
    <dgm:pt modelId="{95B236E8-9239-4555-98EA-68ABE29134BC}" type="parTrans" cxnId="{4B817A91-78D7-4837-82F0-7478A0F72583}">
      <dgm:prSet/>
      <dgm:spPr/>
      <dgm:t>
        <a:bodyPr/>
        <a:lstStyle/>
        <a:p>
          <a:endParaRPr lang="en-US"/>
        </a:p>
      </dgm:t>
    </dgm:pt>
    <dgm:pt modelId="{6C423EEE-915C-4368-852A-713A086E7700}" type="sibTrans" cxnId="{4B817A91-78D7-4837-82F0-7478A0F72583}">
      <dgm:prSet/>
      <dgm:spPr/>
      <dgm:t>
        <a:bodyPr/>
        <a:lstStyle/>
        <a:p>
          <a:endParaRPr lang="en-US"/>
        </a:p>
      </dgm:t>
    </dgm:pt>
    <dgm:pt modelId="{6F4EDA01-1A9A-47AE-9E5C-3F7FEAC40A7F}" type="asst">
      <dgm:prSet/>
      <dgm:spPr/>
      <dgm:t>
        <a:bodyPr/>
        <a:lstStyle/>
        <a:p>
          <a:r>
            <a:rPr lang="en-US" smtClean="0"/>
            <a:t>No WWA</a:t>
          </a:r>
        </a:p>
        <a:p>
          <a:r>
            <a:rPr lang="en-US" smtClean="0"/>
            <a:t>4.6%</a:t>
          </a:r>
          <a:endParaRPr lang="en-US" dirty="0"/>
        </a:p>
      </dgm:t>
    </dgm:pt>
    <dgm:pt modelId="{53903FED-B165-4C59-B198-F072EDE3DBEE}" type="parTrans" cxnId="{3F0E5233-0AEE-44E5-BA11-BD1AD1A6E2E3}">
      <dgm:prSet/>
      <dgm:spPr/>
      <dgm:t>
        <a:bodyPr/>
        <a:lstStyle/>
        <a:p>
          <a:endParaRPr lang="en-US"/>
        </a:p>
      </dgm:t>
    </dgm:pt>
    <dgm:pt modelId="{BB3FB887-83AD-4759-904E-29D8947A183C}" type="sibTrans" cxnId="{3F0E5233-0AEE-44E5-BA11-BD1AD1A6E2E3}">
      <dgm:prSet/>
      <dgm:spPr/>
      <dgm:t>
        <a:bodyPr/>
        <a:lstStyle/>
        <a:p>
          <a:endParaRPr lang="en-US"/>
        </a:p>
      </dgm:t>
    </dgm:pt>
    <dgm:pt modelId="{39DA0017-8E6C-46E6-9925-6E1957D8C2DB}" type="pres">
      <dgm:prSet presAssocID="{7C848015-9A79-47BA-B7F6-ECEF788D23BA}" presName="hierChild1" presStyleCnt="0">
        <dgm:presLayoutVars>
          <dgm:orgChart val="1"/>
          <dgm:chPref val="1"/>
          <dgm:dir/>
          <dgm:animOne val="branch"/>
          <dgm:animLvl val="lvl"/>
          <dgm:resizeHandles/>
        </dgm:presLayoutVars>
      </dgm:prSet>
      <dgm:spPr/>
      <dgm:t>
        <a:bodyPr/>
        <a:lstStyle/>
        <a:p>
          <a:endParaRPr lang="en-US"/>
        </a:p>
      </dgm:t>
    </dgm:pt>
    <dgm:pt modelId="{A9A1773F-3F5D-4C0E-8609-8245E90C65B5}" type="pres">
      <dgm:prSet presAssocID="{46585EC1-C1A7-4E82-91CA-7BD193F3376E}" presName="hierRoot1" presStyleCnt="0">
        <dgm:presLayoutVars>
          <dgm:hierBranch val="init"/>
        </dgm:presLayoutVars>
      </dgm:prSet>
      <dgm:spPr/>
      <dgm:t>
        <a:bodyPr/>
        <a:lstStyle/>
        <a:p>
          <a:endParaRPr lang="en-US"/>
        </a:p>
      </dgm:t>
    </dgm:pt>
    <dgm:pt modelId="{0FC7D6E6-CF14-4366-9FE7-622F474CA5D3}" type="pres">
      <dgm:prSet presAssocID="{46585EC1-C1A7-4E82-91CA-7BD193F3376E}" presName="rootComposite1" presStyleCnt="0"/>
      <dgm:spPr/>
      <dgm:t>
        <a:bodyPr/>
        <a:lstStyle/>
        <a:p>
          <a:endParaRPr lang="en-US"/>
        </a:p>
      </dgm:t>
    </dgm:pt>
    <dgm:pt modelId="{2A632C58-8D07-41BB-80B3-EBDF2BA990FB}" type="pres">
      <dgm:prSet presAssocID="{46585EC1-C1A7-4E82-91CA-7BD193F3376E}" presName="rootText1" presStyleLbl="node0" presStyleIdx="0" presStyleCnt="1" custLinFactNeighborX="3976" custLinFactNeighborY="49162">
        <dgm:presLayoutVars>
          <dgm:chPref val="3"/>
        </dgm:presLayoutVars>
      </dgm:prSet>
      <dgm:spPr/>
      <dgm:t>
        <a:bodyPr/>
        <a:lstStyle/>
        <a:p>
          <a:endParaRPr lang="en-US"/>
        </a:p>
      </dgm:t>
    </dgm:pt>
    <dgm:pt modelId="{DBE213C4-4FA6-4C3E-B9DE-FF6E5D5F740C}" type="pres">
      <dgm:prSet presAssocID="{46585EC1-C1A7-4E82-91CA-7BD193F3376E}" presName="rootConnector1" presStyleLbl="node1" presStyleIdx="0" presStyleCnt="0"/>
      <dgm:spPr/>
      <dgm:t>
        <a:bodyPr/>
        <a:lstStyle/>
        <a:p>
          <a:endParaRPr lang="en-US"/>
        </a:p>
      </dgm:t>
    </dgm:pt>
    <dgm:pt modelId="{5D73AA5D-2740-4CAC-82FB-5643057E78B3}" type="pres">
      <dgm:prSet presAssocID="{46585EC1-C1A7-4E82-91CA-7BD193F3376E}" presName="hierChild2" presStyleCnt="0"/>
      <dgm:spPr/>
      <dgm:t>
        <a:bodyPr/>
        <a:lstStyle/>
        <a:p>
          <a:endParaRPr lang="en-US"/>
        </a:p>
      </dgm:t>
    </dgm:pt>
    <dgm:pt modelId="{BDE60F11-03B2-4E8C-AE87-3FA6F4A2BE40}" type="pres">
      <dgm:prSet presAssocID="{91CAA3A1-9B4B-4946-97C5-E2B657E78635}" presName="Name37" presStyleLbl="parChTrans1D2" presStyleIdx="0" presStyleCnt="5"/>
      <dgm:spPr/>
      <dgm:t>
        <a:bodyPr/>
        <a:lstStyle/>
        <a:p>
          <a:endParaRPr lang="en-US"/>
        </a:p>
      </dgm:t>
    </dgm:pt>
    <dgm:pt modelId="{2125C8EC-6DE9-4899-881A-612095599DCF}" type="pres">
      <dgm:prSet presAssocID="{672C4C4A-78EC-4485-B4FC-57A45CE68DDD}" presName="hierRoot2" presStyleCnt="0">
        <dgm:presLayoutVars>
          <dgm:hierBranch val="init"/>
        </dgm:presLayoutVars>
      </dgm:prSet>
      <dgm:spPr/>
      <dgm:t>
        <a:bodyPr/>
        <a:lstStyle/>
        <a:p>
          <a:endParaRPr lang="en-US"/>
        </a:p>
      </dgm:t>
    </dgm:pt>
    <dgm:pt modelId="{4491E1FC-5B8C-4A0D-B069-7F3805828791}" type="pres">
      <dgm:prSet presAssocID="{672C4C4A-78EC-4485-B4FC-57A45CE68DDD}" presName="rootComposite" presStyleCnt="0"/>
      <dgm:spPr/>
      <dgm:t>
        <a:bodyPr/>
        <a:lstStyle/>
        <a:p>
          <a:endParaRPr lang="en-US"/>
        </a:p>
      </dgm:t>
    </dgm:pt>
    <dgm:pt modelId="{DB36C967-AF10-421F-846F-0231F7E2265F}" type="pres">
      <dgm:prSet presAssocID="{672C4C4A-78EC-4485-B4FC-57A45CE68DDD}" presName="rootText" presStyleLbl="node2" presStyleIdx="0" presStyleCnt="4" custLinFactNeighborY="-57522">
        <dgm:presLayoutVars>
          <dgm:chPref val="3"/>
        </dgm:presLayoutVars>
      </dgm:prSet>
      <dgm:spPr/>
      <dgm:t>
        <a:bodyPr/>
        <a:lstStyle/>
        <a:p>
          <a:endParaRPr lang="en-US"/>
        </a:p>
      </dgm:t>
    </dgm:pt>
    <dgm:pt modelId="{72448F9C-4E75-45DA-9267-7ACA2B551188}" type="pres">
      <dgm:prSet presAssocID="{672C4C4A-78EC-4485-B4FC-57A45CE68DDD}" presName="rootConnector" presStyleLbl="node2" presStyleIdx="0" presStyleCnt="4"/>
      <dgm:spPr/>
      <dgm:t>
        <a:bodyPr/>
        <a:lstStyle/>
        <a:p>
          <a:endParaRPr lang="en-US"/>
        </a:p>
      </dgm:t>
    </dgm:pt>
    <dgm:pt modelId="{90B23670-EFEC-4B5C-B615-8A066260827D}" type="pres">
      <dgm:prSet presAssocID="{672C4C4A-78EC-4485-B4FC-57A45CE68DDD}" presName="hierChild4" presStyleCnt="0"/>
      <dgm:spPr/>
      <dgm:t>
        <a:bodyPr/>
        <a:lstStyle/>
        <a:p>
          <a:endParaRPr lang="en-US"/>
        </a:p>
      </dgm:t>
    </dgm:pt>
    <dgm:pt modelId="{F0587FB0-8DD9-4107-B402-DF0A1C5BE689}" type="pres">
      <dgm:prSet presAssocID="{672C4C4A-78EC-4485-B4FC-57A45CE68DDD}" presName="hierChild5" presStyleCnt="0"/>
      <dgm:spPr/>
      <dgm:t>
        <a:bodyPr/>
        <a:lstStyle/>
        <a:p>
          <a:endParaRPr lang="en-US"/>
        </a:p>
      </dgm:t>
    </dgm:pt>
    <dgm:pt modelId="{8506910A-F9CC-4483-934D-518C9A2BA907}" type="pres">
      <dgm:prSet presAssocID="{170D3864-C975-498E-8818-298D3380B9E1}" presName="Name37" presStyleLbl="parChTrans1D2" presStyleIdx="1" presStyleCnt="5"/>
      <dgm:spPr/>
      <dgm:t>
        <a:bodyPr/>
        <a:lstStyle/>
        <a:p>
          <a:endParaRPr lang="en-US"/>
        </a:p>
      </dgm:t>
    </dgm:pt>
    <dgm:pt modelId="{F08391B1-4995-4776-921B-C44D967E60CA}" type="pres">
      <dgm:prSet presAssocID="{30973B7D-B84B-4E90-805D-6C1619A393FD}" presName="hierRoot2" presStyleCnt="0">
        <dgm:presLayoutVars>
          <dgm:hierBranch val="init"/>
        </dgm:presLayoutVars>
      </dgm:prSet>
      <dgm:spPr/>
      <dgm:t>
        <a:bodyPr/>
        <a:lstStyle/>
        <a:p>
          <a:endParaRPr lang="en-US"/>
        </a:p>
      </dgm:t>
    </dgm:pt>
    <dgm:pt modelId="{73A28892-889E-40BF-9645-C4697C7CA15E}" type="pres">
      <dgm:prSet presAssocID="{30973B7D-B84B-4E90-805D-6C1619A393FD}" presName="rootComposite" presStyleCnt="0"/>
      <dgm:spPr/>
      <dgm:t>
        <a:bodyPr/>
        <a:lstStyle/>
        <a:p>
          <a:endParaRPr lang="en-US"/>
        </a:p>
      </dgm:t>
    </dgm:pt>
    <dgm:pt modelId="{5B9D596B-600C-43E5-9CCB-683F44D91F26}" type="pres">
      <dgm:prSet presAssocID="{30973B7D-B84B-4E90-805D-6C1619A393FD}" presName="rootText" presStyleLbl="node2" presStyleIdx="1" presStyleCnt="4" custLinFactNeighborY="-57522">
        <dgm:presLayoutVars>
          <dgm:chPref val="3"/>
        </dgm:presLayoutVars>
      </dgm:prSet>
      <dgm:spPr/>
      <dgm:t>
        <a:bodyPr/>
        <a:lstStyle/>
        <a:p>
          <a:endParaRPr lang="en-US"/>
        </a:p>
      </dgm:t>
    </dgm:pt>
    <dgm:pt modelId="{5036E79E-68E3-4435-9964-A7D7F9E8AAF4}" type="pres">
      <dgm:prSet presAssocID="{30973B7D-B84B-4E90-805D-6C1619A393FD}" presName="rootConnector" presStyleLbl="node2" presStyleIdx="1" presStyleCnt="4"/>
      <dgm:spPr/>
      <dgm:t>
        <a:bodyPr/>
        <a:lstStyle/>
        <a:p>
          <a:endParaRPr lang="en-US"/>
        </a:p>
      </dgm:t>
    </dgm:pt>
    <dgm:pt modelId="{8D8B614B-B7C3-461D-9349-3F1CF361E19C}" type="pres">
      <dgm:prSet presAssocID="{30973B7D-B84B-4E90-805D-6C1619A393FD}" presName="hierChild4" presStyleCnt="0"/>
      <dgm:spPr/>
      <dgm:t>
        <a:bodyPr/>
        <a:lstStyle/>
        <a:p>
          <a:endParaRPr lang="en-US"/>
        </a:p>
      </dgm:t>
    </dgm:pt>
    <dgm:pt modelId="{BDC289E6-F95F-4115-9E89-ECD3E6422AC0}" type="pres">
      <dgm:prSet presAssocID="{30973B7D-B84B-4E90-805D-6C1619A393FD}" presName="hierChild5" presStyleCnt="0"/>
      <dgm:spPr/>
      <dgm:t>
        <a:bodyPr/>
        <a:lstStyle/>
        <a:p>
          <a:endParaRPr lang="en-US"/>
        </a:p>
      </dgm:t>
    </dgm:pt>
    <dgm:pt modelId="{E4357A05-09CB-4E4B-B1E8-27544E3D17FC}" type="pres">
      <dgm:prSet presAssocID="{9FB4EB2A-AC59-4D34-9F88-EFB6DBC40232}" presName="Name37" presStyleLbl="parChTrans1D2" presStyleIdx="2" presStyleCnt="5"/>
      <dgm:spPr/>
      <dgm:t>
        <a:bodyPr/>
        <a:lstStyle/>
        <a:p>
          <a:endParaRPr lang="en-US"/>
        </a:p>
      </dgm:t>
    </dgm:pt>
    <dgm:pt modelId="{3CBD66B7-5DFA-4AA0-9DDA-B03A39241AF1}" type="pres">
      <dgm:prSet presAssocID="{A9BB048E-50E3-4C8E-B3B7-A7DCA0960CBA}" presName="hierRoot2" presStyleCnt="0">
        <dgm:presLayoutVars>
          <dgm:hierBranch val="init"/>
        </dgm:presLayoutVars>
      </dgm:prSet>
      <dgm:spPr/>
      <dgm:t>
        <a:bodyPr/>
        <a:lstStyle/>
        <a:p>
          <a:endParaRPr lang="en-US"/>
        </a:p>
      </dgm:t>
    </dgm:pt>
    <dgm:pt modelId="{5E245FDF-2C67-4B56-8FD0-50142C502920}" type="pres">
      <dgm:prSet presAssocID="{A9BB048E-50E3-4C8E-B3B7-A7DCA0960CBA}" presName="rootComposite" presStyleCnt="0"/>
      <dgm:spPr/>
      <dgm:t>
        <a:bodyPr/>
        <a:lstStyle/>
        <a:p>
          <a:endParaRPr lang="en-US"/>
        </a:p>
      </dgm:t>
    </dgm:pt>
    <dgm:pt modelId="{73D6B8B4-8A28-4846-B107-4A811066EEAB}" type="pres">
      <dgm:prSet presAssocID="{A9BB048E-50E3-4C8E-B3B7-A7DCA0960CBA}" presName="rootText" presStyleLbl="node2" presStyleIdx="2" presStyleCnt="4" custLinFactNeighborY="-57522">
        <dgm:presLayoutVars>
          <dgm:chPref val="3"/>
        </dgm:presLayoutVars>
      </dgm:prSet>
      <dgm:spPr/>
      <dgm:t>
        <a:bodyPr/>
        <a:lstStyle/>
        <a:p>
          <a:endParaRPr lang="en-US"/>
        </a:p>
      </dgm:t>
    </dgm:pt>
    <dgm:pt modelId="{E889EDE5-E462-447D-B40A-66FA93FEB189}" type="pres">
      <dgm:prSet presAssocID="{A9BB048E-50E3-4C8E-B3B7-A7DCA0960CBA}" presName="rootConnector" presStyleLbl="node2" presStyleIdx="2" presStyleCnt="4"/>
      <dgm:spPr/>
      <dgm:t>
        <a:bodyPr/>
        <a:lstStyle/>
        <a:p>
          <a:endParaRPr lang="en-US"/>
        </a:p>
      </dgm:t>
    </dgm:pt>
    <dgm:pt modelId="{ED181080-A25F-4540-87F4-B85FE87993E2}" type="pres">
      <dgm:prSet presAssocID="{A9BB048E-50E3-4C8E-B3B7-A7DCA0960CBA}" presName="hierChild4" presStyleCnt="0"/>
      <dgm:spPr/>
      <dgm:t>
        <a:bodyPr/>
        <a:lstStyle/>
        <a:p>
          <a:endParaRPr lang="en-US"/>
        </a:p>
      </dgm:t>
    </dgm:pt>
    <dgm:pt modelId="{77617F06-1E01-47E9-A770-934F9402A8CE}" type="pres">
      <dgm:prSet presAssocID="{A9BB048E-50E3-4C8E-B3B7-A7DCA0960CBA}" presName="hierChild5" presStyleCnt="0"/>
      <dgm:spPr/>
      <dgm:t>
        <a:bodyPr/>
        <a:lstStyle/>
        <a:p>
          <a:endParaRPr lang="en-US"/>
        </a:p>
      </dgm:t>
    </dgm:pt>
    <dgm:pt modelId="{4D70C7FB-6B26-4A3B-9472-B26632D4A1F5}" type="pres">
      <dgm:prSet presAssocID="{95B236E8-9239-4555-98EA-68ABE29134BC}" presName="Name37" presStyleLbl="parChTrans1D2" presStyleIdx="3" presStyleCnt="5"/>
      <dgm:spPr/>
      <dgm:t>
        <a:bodyPr/>
        <a:lstStyle/>
        <a:p>
          <a:endParaRPr lang="en-US"/>
        </a:p>
      </dgm:t>
    </dgm:pt>
    <dgm:pt modelId="{27365834-5022-432D-8E52-A209D7949236}" type="pres">
      <dgm:prSet presAssocID="{0EAD4334-1442-4E80-B04A-7E7B5BDF6D83}" presName="hierRoot2" presStyleCnt="0">
        <dgm:presLayoutVars>
          <dgm:hierBranch val="init"/>
        </dgm:presLayoutVars>
      </dgm:prSet>
      <dgm:spPr/>
      <dgm:t>
        <a:bodyPr/>
        <a:lstStyle/>
        <a:p>
          <a:endParaRPr lang="en-US"/>
        </a:p>
      </dgm:t>
    </dgm:pt>
    <dgm:pt modelId="{30099F19-112A-4F33-8F86-2D04B7F5F634}" type="pres">
      <dgm:prSet presAssocID="{0EAD4334-1442-4E80-B04A-7E7B5BDF6D83}" presName="rootComposite" presStyleCnt="0"/>
      <dgm:spPr/>
      <dgm:t>
        <a:bodyPr/>
        <a:lstStyle/>
        <a:p>
          <a:endParaRPr lang="en-US"/>
        </a:p>
      </dgm:t>
    </dgm:pt>
    <dgm:pt modelId="{19096CDB-D7CB-4798-9580-A8B5ABCC0AB2}" type="pres">
      <dgm:prSet presAssocID="{0EAD4334-1442-4E80-B04A-7E7B5BDF6D83}" presName="rootText" presStyleLbl="node2" presStyleIdx="3" presStyleCnt="4" custLinFactNeighborY="-57522">
        <dgm:presLayoutVars>
          <dgm:chPref val="3"/>
        </dgm:presLayoutVars>
      </dgm:prSet>
      <dgm:spPr/>
      <dgm:t>
        <a:bodyPr/>
        <a:lstStyle/>
        <a:p>
          <a:endParaRPr lang="en-US"/>
        </a:p>
      </dgm:t>
    </dgm:pt>
    <dgm:pt modelId="{549C1479-23E2-46DD-A507-22AC6350A9C0}" type="pres">
      <dgm:prSet presAssocID="{0EAD4334-1442-4E80-B04A-7E7B5BDF6D83}" presName="rootConnector" presStyleLbl="node2" presStyleIdx="3" presStyleCnt="4"/>
      <dgm:spPr/>
      <dgm:t>
        <a:bodyPr/>
        <a:lstStyle/>
        <a:p>
          <a:endParaRPr lang="en-US"/>
        </a:p>
      </dgm:t>
    </dgm:pt>
    <dgm:pt modelId="{794CB0DF-D75C-44CF-8DA2-0F7A8DC73D22}" type="pres">
      <dgm:prSet presAssocID="{0EAD4334-1442-4E80-B04A-7E7B5BDF6D83}" presName="hierChild4" presStyleCnt="0"/>
      <dgm:spPr/>
      <dgm:t>
        <a:bodyPr/>
        <a:lstStyle/>
        <a:p>
          <a:endParaRPr lang="en-US"/>
        </a:p>
      </dgm:t>
    </dgm:pt>
    <dgm:pt modelId="{F36C86AC-ACAB-484B-B685-BE69E65D6A08}" type="pres">
      <dgm:prSet presAssocID="{0EAD4334-1442-4E80-B04A-7E7B5BDF6D83}" presName="hierChild5" presStyleCnt="0"/>
      <dgm:spPr/>
      <dgm:t>
        <a:bodyPr/>
        <a:lstStyle/>
        <a:p>
          <a:endParaRPr lang="en-US"/>
        </a:p>
      </dgm:t>
    </dgm:pt>
    <dgm:pt modelId="{E9611FF9-6740-43D9-9C7A-170F19732BFC}" type="pres">
      <dgm:prSet presAssocID="{46585EC1-C1A7-4E82-91CA-7BD193F3376E}" presName="hierChild3" presStyleCnt="0"/>
      <dgm:spPr/>
      <dgm:t>
        <a:bodyPr/>
        <a:lstStyle/>
        <a:p>
          <a:endParaRPr lang="en-US"/>
        </a:p>
      </dgm:t>
    </dgm:pt>
    <dgm:pt modelId="{EC701123-9DD0-45A3-8553-2F07491D0043}" type="pres">
      <dgm:prSet presAssocID="{53903FED-B165-4C59-B198-F072EDE3DBEE}" presName="Name111" presStyleLbl="parChTrans1D2" presStyleIdx="4" presStyleCnt="5"/>
      <dgm:spPr/>
      <dgm:t>
        <a:bodyPr/>
        <a:lstStyle/>
        <a:p>
          <a:endParaRPr lang="en-US"/>
        </a:p>
      </dgm:t>
    </dgm:pt>
    <dgm:pt modelId="{FBA11720-E834-41B7-A38E-4C6B1062A5C5}" type="pres">
      <dgm:prSet presAssocID="{6F4EDA01-1A9A-47AE-9E5C-3F7FEAC40A7F}" presName="hierRoot3" presStyleCnt="0">
        <dgm:presLayoutVars>
          <dgm:hierBranch val="init"/>
        </dgm:presLayoutVars>
      </dgm:prSet>
      <dgm:spPr/>
      <dgm:t>
        <a:bodyPr/>
        <a:lstStyle/>
        <a:p>
          <a:endParaRPr lang="en-US"/>
        </a:p>
      </dgm:t>
    </dgm:pt>
    <dgm:pt modelId="{EDB08634-2BB5-4618-97E5-DFBB96449C78}" type="pres">
      <dgm:prSet presAssocID="{6F4EDA01-1A9A-47AE-9E5C-3F7FEAC40A7F}" presName="rootComposite3" presStyleCnt="0"/>
      <dgm:spPr/>
      <dgm:t>
        <a:bodyPr/>
        <a:lstStyle/>
        <a:p>
          <a:endParaRPr lang="en-US"/>
        </a:p>
      </dgm:t>
    </dgm:pt>
    <dgm:pt modelId="{57C7340C-24B5-4B86-B5DE-211A63C1C4C4}" type="pres">
      <dgm:prSet presAssocID="{6F4EDA01-1A9A-47AE-9E5C-3F7FEAC40A7F}" presName="rootText3" presStyleLbl="asst1" presStyleIdx="0" presStyleCnt="1" custLinFactX="100000" custLinFactNeighborX="123785" custLinFactNeighborY="-92838">
        <dgm:presLayoutVars>
          <dgm:chPref val="3"/>
        </dgm:presLayoutVars>
      </dgm:prSet>
      <dgm:spPr/>
      <dgm:t>
        <a:bodyPr/>
        <a:lstStyle/>
        <a:p>
          <a:endParaRPr lang="en-US"/>
        </a:p>
      </dgm:t>
    </dgm:pt>
    <dgm:pt modelId="{95CCB350-BABF-416C-993C-3DFA474B5682}" type="pres">
      <dgm:prSet presAssocID="{6F4EDA01-1A9A-47AE-9E5C-3F7FEAC40A7F}" presName="rootConnector3" presStyleLbl="asst1" presStyleIdx="0" presStyleCnt="1"/>
      <dgm:spPr/>
      <dgm:t>
        <a:bodyPr/>
        <a:lstStyle/>
        <a:p>
          <a:endParaRPr lang="en-US"/>
        </a:p>
      </dgm:t>
    </dgm:pt>
    <dgm:pt modelId="{ACAC62D0-2A6B-401D-8960-BA02D30EB3BF}" type="pres">
      <dgm:prSet presAssocID="{6F4EDA01-1A9A-47AE-9E5C-3F7FEAC40A7F}" presName="hierChild6" presStyleCnt="0"/>
      <dgm:spPr/>
      <dgm:t>
        <a:bodyPr/>
        <a:lstStyle/>
        <a:p>
          <a:endParaRPr lang="en-US"/>
        </a:p>
      </dgm:t>
    </dgm:pt>
    <dgm:pt modelId="{9016C1A6-EE9C-4B00-948E-AB351E15BB1E}" type="pres">
      <dgm:prSet presAssocID="{6F4EDA01-1A9A-47AE-9E5C-3F7FEAC40A7F}" presName="hierChild7" presStyleCnt="0"/>
      <dgm:spPr/>
      <dgm:t>
        <a:bodyPr/>
        <a:lstStyle/>
        <a:p>
          <a:endParaRPr lang="en-US"/>
        </a:p>
      </dgm:t>
    </dgm:pt>
  </dgm:ptLst>
  <dgm:cxnLst>
    <dgm:cxn modelId="{526F655C-7164-48F0-9D40-B91E9A7C02E0}" type="presOf" srcId="{46585EC1-C1A7-4E82-91CA-7BD193F3376E}" destId="{2A632C58-8D07-41BB-80B3-EBDF2BA990FB}" srcOrd="0" destOrd="0" presId="urn:microsoft.com/office/officeart/2005/8/layout/orgChart1"/>
    <dgm:cxn modelId="{D77EA557-698C-4399-A016-A19DC3058692}" type="presOf" srcId="{0EAD4334-1442-4E80-B04A-7E7B5BDF6D83}" destId="{549C1479-23E2-46DD-A507-22AC6350A9C0}" srcOrd="1" destOrd="0" presId="urn:microsoft.com/office/officeart/2005/8/layout/orgChart1"/>
    <dgm:cxn modelId="{ED30C512-1F9A-41B1-92D0-AD2A527B7C92}" type="presOf" srcId="{A9BB048E-50E3-4C8E-B3B7-A7DCA0960CBA}" destId="{73D6B8B4-8A28-4846-B107-4A811066EEAB}" srcOrd="0" destOrd="0" presId="urn:microsoft.com/office/officeart/2005/8/layout/orgChart1"/>
    <dgm:cxn modelId="{58D8834B-23A8-4AE8-B73B-CFF364067662}" type="presOf" srcId="{46585EC1-C1A7-4E82-91CA-7BD193F3376E}" destId="{DBE213C4-4FA6-4C3E-B9DE-FF6E5D5F740C}" srcOrd="1" destOrd="0" presId="urn:microsoft.com/office/officeart/2005/8/layout/orgChart1"/>
    <dgm:cxn modelId="{66250F38-173F-41FE-972C-E72217663DAF}" type="presOf" srcId="{6F4EDA01-1A9A-47AE-9E5C-3F7FEAC40A7F}" destId="{95CCB350-BABF-416C-993C-3DFA474B5682}" srcOrd="1" destOrd="0" presId="urn:microsoft.com/office/officeart/2005/8/layout/orgChart1"/>
    <dgm:cxn modelId="{3F0E5233-0AEE-44E5-BA11-BD1AD1A6E2E3}" srcId="{46585EC1-C1A7-4E82-91CA-7BD193F3376E}" destId="{6F4EDA01-1A9A-47AE-9E5C-3F7FEAC40A7F}" srcOrd="4" destOrd="0" parTransId="{53903FED-B165-4C59-B198-F072EDE3DBEE}" sibTransId="{BB3FB887-83AD-4759-904E-29D8947A183C}"/>
    <dgm:cxn modelId="{AA3783FA-AB95-4CCE-8B14-B66EFC2F0CE1}" srcId="{7C848015-9A79-47BA-B7F6-ECEF788D23BA}" destId="{46585EC1-C1A7-4E82-91CA-7BD193F3376E}" srcOrd="0" destOrd="0" parTransId="{2371261C-78BE-4387-A06C-B7AF8EBABF92}" sibTransId="{3091FC0D-653D-48AB-90A2-529F757AFA34}"/>
    <dgm:cxn modelId="{F694D54D-9588-4334-A1CE-6598E6C3A2C9}" type="presOf" srcId="{170D3864-C975-498E-8818-298D3380B9E1}" destId="{8506910A-F9CC-4483-934D-518C9A2BA907}" srcOrd="0" destOrd="0" presId="urn:microsoft.com/office/officeart/2005/8/layout/orgChart1"/>
    <dgm:cxn modelId="{F657E14D-B2FC-4371-906E-1EFC2A3ED8A8}" type="presOf" srcId="{30973B7D-B84B-4E90-805D-6C1619A393FD}" destId="{5B9D596B-600C-43E5-9CCB-683F44D91F26}" srcOrd="0" destOrd="0" presId="urn:microsoft.com/office/officeart/2005/8/layout/orgChart1"/>
    <dgm:cxn modelId="{3ACC2DC6-845A-4DCE-972F-004FF93A0594}" srcId="{46585EC1-C1A7-4E82-91CA-7BD193F3376E}" destId="{672C4C4A-78EC-4485-B4FC-57A45CE68DDD}" srcOrd="0" destOrd="0" parTransId="{91CAA3A1-9B4B-4946-97C5-E2B657E78635}" sibTransId="{FC2BD35B-5522-4F34-84C6-BCDF5A6CCF6B}"/>
    <dgm:cxn modelId="{F0620BC8-E17E-4719-8532-6CBE1C926EAC}" type="presOf" srcId="{6F4EDA01-1A9A-47AE-9E5C-3F7FEAC40A7F}" destId="{57C7340C-24B5-4B86-B5DE-211A63C1C4C4}" srcOrd="0" destOrd="0" presId="urn:microsoft.com/office/officeart/2005/8/layout/orgChart1"/>
    <dgm:cxn modelId="{D9EDE8DA-CBF5-4A6B-B0C2-D290569F4C01}" type="presOf" srcId="{A9BB048E-50E3-4C8E-B3B7-A7DCA0960CBA}" destId="{E889EDE5-E462-447D-B40A-66FA93FEB189}" srcOrd="1" destOrd="0" presId="urn:microsoft.com/office/officeart/2005/8/layout/orgChart1"/>
    <dgm:cxn modelId="{3A18F98C-0CED-4CBB-9C9A-7F9C8725DA5D}" srcId="{46585EC1-C1A7-4E82-91CA-7BD193F3376E}" destId="{30973B7D-B84B-4E90-805D-6C1619A393FD}" srcOrd="1" destOrd="0" parTransId="{170D3864-C975-498E-8818-298D3380B9E1}" sibTransId="{33D7F162-6042-4091-9D2A-4806200AD68C}"/>
    <dgm:cxn modelId="{A5581BFD-F091-466F-89EC-2737EEF33E29}" type="presOf" srcId="{672C4C4A-78EC-4485-B4FC-57A45CE68DDD}" destId="{72448F9C-4E75-45DA-9267-7ACA2B551188}" srcOrd="1" destOrd="0" presId="urn:microsoft.com/office/officeart/2005/8/layout/orgChart1"/>
    <dgm:cxn modelId="{169DA88B-3224-4271-B9DA-471AE18B7906}" type="presOf" srcId="{7C848015-9A79-47BA-B7F6-ECEF788D23BA}" destId="{39DA0017-8E6C-46E6-9925-6E1957D8C2DB}" srcOrd="0" destOrd="0" presId="urn:microsoft.com/office/officeart/2005/8/layout/orgChart1"/>
    <dgm:cxn modelId="{91292321-4E94-4F75-A1FE-58B7295E5403}" srcId="{46585EC1-C1A7-4E82-91CA-7BD193F3376E}" destId="{A9BB048E-50E3-4C8E-B3B7-A7DCA0960CBA}" srcOrd="2" destOrd="0" parTransId="{9FB4EB2A-AC59-4D34-9F88-EFB6DBC40232}" sibTransId="{B509A935-B1CF-461C-AD89-2821684177FA}"/>
    <dgm:cxn modelId="{C4446AFD-9EC0-459B-AA31-72D3D0E1B85C}" type="presOf" srcId="{0EAD4334-1442-4E80-B04A-7E7B5BDF6D83}" destId="{19096CDB-D7CB-4798-9580-A8B5ABCC0AB2}" srcOrd="0" destOrd="0" presId="urn:microsoft.com/office/officeart/2005/8/layout/orgChart1"/>
    <dgm:cxn modelId="{E0AF4025-C3BC-4B2A-A423-F1201612D3EB}" type="presOf" srcId="{95B236E8-9239-4555-98EA-68ABE29134BC}" destId="{4D70C7FB-6B26-4A3B-9472-B26632D4A1F5}" srcOrd="0" destOrd="0" presId="urn:microsoft.com/office/officeart/2005/8/layout/orgChart1"/>
    <dgm:cxn modelId="{8C2175E6-7532-4BFA-A441-F48906D640A6}" type="presOf" srcId="{53903FED-B165-4C59-B198-F072EDE3DBEE}" destId="{EC701123-9DD0-45A3-8553-2F07491D0043}" srcOrd="0" destOrd="0" presId="urn:microsoft.com/office/officeart/2005/8/layout/orgChart1"/>
    <dgm:cxn modelId="{4B817A91-78D7-4837-82F0-7478A0F72583}" srcId="{46585EC1-C1A7-4E82-91CA-7BD193F3376E}" destId="{0EAD4334-1442-4E80-B04A-7E7B5BDF6D83}" srcOrd="3" destOrd="0" parTransId="{95B236E8-9239-4555-98EA-68ABE29134BC}" sibTransId="{6C423EEE-915C-4368-852A-713A086E7700}"/>
    <dgm:cxn modelId="{F13C7EDE-D643-4CF7-AFE0-B1C6059933CD}" type="presOf" srcId="{30973B7D-B84B-4E90-805D-6C1619A393FD}" destId="{5036E79E-68E3-4435-9964-A7D7F9E8AAF4}" srcOrd="1" destOrd="0" presId="urn:microsoft.com/office/officeart/2005/8/layout/orgChart1"/>
    <dgm:cxn modelId="{CF80A5C3-30B9-493C-8F11-FABC356AC0E0}" type="presOf" srcId="{91CAA3A1-9B4B-4946-97C5-E2B657E78635}" destId="{BDE60F11-03B2-4E8C-AE87-3FA6F4A2BE40}" srcOrd="0" destOrd="0" presId="urn:microsoft.com/office/officeart/2005/8/layout/orgChart1"/>
    <dgm:cxn modelId="{95E5E31B-68B6-47F5-A751-A958D09EFAB5}" type="presOf" srcId="{9FB4EB2A-AC59-4D34-9F88-EFB6DBC40232}" destId="{E4357A05-09CB-4E4B-B1E8-27544E3D17FC}" srcOrd="0" destOrd="0" presId="urn:microsoft.com/office/officeart/2005/8/layout/orgChart1"/>
    <dgm:cxn modelId="{CF5A9400-C6EB-47D9-9711-797836120AB9}" type="presOf" srcId="{672C4C4A-78EC-4485-B4FC-57A45CE68DDD}" destId="{DB36C967-AF10-421F-846F-0231F7E2265F}" srcOrd="0" destOrd="0" presId="urn:microsoft.com/office/officeart/2005/8/layout/orgChart1"/>
    <dgm:cxn modelId="{DFEA7AE3-7E7B-4358-986E-C86474ACAD36}" type="presParOf" srcId="{39DA0017-8E6C-46E6-9925-6E1957D8C2DB}" destId="{A9A1773F-3F5D-4C0E-8609-8245E90C65B5}" srcOrd="0" destOrd="0" presId="urn:microsoft.com/office/officeart/2005/8/layout/orgChart1"/>
    <dgm:cxn modelId="{5EFEB0DA-4544-40AF-97D8-D01997E21BC0}" type="presParOf" srcId="{A9A1773F-3F5D-4C0E-8609-8245E90C65B5}" destId="{0FC7D6E6-CF14-4366-9FE7-622F474CA5D3}" srcOrd="0" destOrd="0" presId="urn:microsoft.com/office/officeart/2005/8/layout/orgChart1"/>
    <dgm:cxn modelId="{0E65A2B8-2F37-4809-AFB0-BA8FC525EA1C}" type="presParOf" srcId="{0FC7D6E6-CF14-4366-9FE7-622F474CA5D3}" destId="{2A632C58-8D07-41BB-80B3-EBDF2BA990FB}" srcOrd="0" destOrd="0" presId="urn:microsoft.com/office/officeart/2005/8/layout/orgChart1"/>
    <dgm:cxn modelId="{7C5E9C42-EC31-49C5-8A64-8AC70AFA9A51}" type="presParOf" srcId="{0FC7D6E6-CF14-4366-9FE7-622F474CA5D3}" destId="{DBE213C4-4FA6-4C3E-B9DE-FF6E5D5F740C}" srcOrd="1" destOrd="0" presId="urn:microsoft.com/office/officeart/2005/8/layout/orgChart1"/>
    <dgm:cxn modelId="{088A59AF-D657-4717-A627-C150385B5863}" type="presParOf" srcId="{A9A1773F-3F5D-4C0E-8609-8245E90C65B5}" destId="{5D73AA5D-2740-4CAC-82FB-5643057E78B3}" srcOrd="1" destOrd="0" presId="urn:microsoft.com/office/officeart/2005/8/layout/orgChart1"/>
    <dgm:cxn modelId="{33A0C991-AA70-4A57-B21D-79933F42B329}" type="presParOf" srcId="{5D73AA5D-2740-4CAC-82FB-5643057E78B3}" destId="{BDE60F11-03B2-4E8C-AE87-3FA6F4A2BE40}" srcOrd="0" destOrd="0" presId="urn:microsoft.com/office/officeart/2005/8/layout/orgChart1"/>
    <dgm:cxn modelId="{3C608AB7-4BB6-4B82-9BC2-AEC4A9F18ABE}" type="presParOf" srcId="{5D73AA5D-2740-4CAC-82FB-5643057E78B3}" destId="{2125C8EC-6DE9-4899-881A-612095599DCF}" srcOrd="1" destOrd="0" presId="urn:microsoft.com/office/officeart/2005/8/layout/orgChart1"/>
    <dgm:cxn modelId="{6E088AF6-32F4-41F6-91EB-D291B5DE94E1}" type="presParOf" srcId="{2125C8EC-6DE9-4899-881A-612095599DCF}" destId="{4491E1FC-5B8C-4A0D-B069-7F3805828791}" srcOrd="0" destOrd="0" presId="urn:microsoft.com/office/officeart/2005/8/layout/orgChart1"/>
    <dgm:cxn modelId="{E6B2117D-CE23-47FD-A8DC-0F9FA98D1EAD}" type="presParOf" srcId="{4491E1FC-5B8C-4A0D-B069-7F3805828791}" destId="{DB36C967-AF10-421F-846F-0231F7E2265F}" srcOrd="0" destOrd="0" presId="urn:microsoft.com/office/officeart/2005/8/layout/orgChart1"/>
    <dgm:cxn modelId="{F199B86B-0BDB-4CDA-A12E-20FE53EC6BF0}" type="presParOf" srcId="{4491E1FC-5B8C-4A0D-B069-7F3805828791}" destId="{72448F9C-4E75-45DA-9267-7ACA2B551188}" srcOrd="1" destOrd="0" presId="urn:microsoft.com/office/officeart/2005/8/layout/orgChart1"/>
    <dgm:cxn modelId="{775CD47C-6D3B-4B8E-8BDF-97D97FB5FE5B}" type="presParOf" srcId="{2125C8EC-6DE9-4899-881A-612095599DCF}" destId="{90B23670-EFEC-4B5C-B615-8A066260827D}" srcOrd="1" destOrd="0" presId="urn:microsoft.com/office/officeart/2005/8/layout/orgChart1"/>
    <dgm:cxn modelId="{6DE1B3E1-9566-48DE-B54B-83D246B781D0}" type="presParOf" srcId="{2125C8EC-6DE9-4899-881A-612095599DCF}" destId="{F0587FB0-8DD9-4107-B402-DF0A1C5BE689}" srcOrd="2" destOrd="0" presId="urn:microsoft.com/office/officeart/2005/8/layout/orgChart1"/>
    <dgm:cxn modelId="{54C7BF15-DB9E-40D7-A627-85C3731B0374}" type="presParOf" srcId="{5D73AA5D-2740-4CAC-82FB-5643057E78B3}" destId="{8506910A-F9CC-4483-934D-518C9A2BA907}" srcOrd="2" destOrd="0" presId="urn:microsoft.com/office/officeart/2005/8/layout/orgChart1"/>
    <dgm:cxn modelId="{A0E271D1-E63A-4218-8C0D-946DB3A2DFD2}" type="presParOf" srcId="{5D73AA5D-2740-4CAC-82FB-5643057E78B3}" destId="{F08391B1-4995-4776-921B-C44D967E60CA}" srcOrd="3" destOrd="0" presId="urn:microsoft.com/office/officeart/2005/8/layout/orgChart1"/>
    <dgm:cxn modelId="{9E414C45-EFB8-49B9-B0D1-17A97E924F57}" type="presParOf" srcId="{F08391B1-4995-4776-921B-C44D967E60CA}" destId="{73A28892-889E-40BF-9645-C4697C7CA15E}" srcOrd="0" destOrd="0" presId="urn:microsoft.com/office/officeart/2005/8/layout/orgChart1"/>
    <dgm:cxn modelId="{163FBDCA-8823-4A85-9C95-1F6E73CC5890}" type="presParOf" srcId="{73A28892-889E-40BF-9645-C4697C7CA15E}" destId="{5B9D596B-600C-43E5-9CCB-683F44D91F26}" srcOrd="0" destOrd="0" presId="urn:microsoft.com/office/officeart/2005/8/layout/orgChart1"/>
    <dgm:cxn modelId="{975FC2E7-DF46-4A14-9FE8-DBA7BC7006AC}" type="presParOf" srcId="{73A28892-889E-40BF-9645-C4697C7CA15E}" destId="{5036E79E-68E3-4435-9964-A7D7F9E8AAF4}" srcOrd="1" destOrd="0" presId="urn:microsoft.com/office/officeart/2005/8/layout/orgChart1"/>
    <dgm:cxn modelId="{FBDA7867-5EB5-468F-8F58-5ED308F730E6}" type="presParOf" srcId="{F08391B1-4995-4776-921B-C44D967E60CA}" destId="{8D8B614B-B7C3-461D-9349-3F1CF361E19C}" srcOrd="1" destOrd="0" presId="urn:microsoft.com/office/officeart/2005/8/layout/orgChart1"/>
    <dgm:cxn modelId="{0612623E-3B60-4921-BE06-3986FD0C3832}" type="presParOf" srcId="{F08391B1-4995-4776-921B-C44D967E60CA}" destId="{BDC289E6-F95F-4115-9E89-ECD3E6422AC0}" srcOrd="2" destOrd="0" presId="urn:microsoft.com/office/officeart/2005/8/layout/orgChart1"/>
    <dgm:cxn modelId="{C18A6737-304A-455B-AAD1-CD5C86D30799}" type="presParOf" srcId="{5D73AA5D-2740-4CAC-82FB-5643057E78B3}" destId="{E4357A05-09CB-4E4B-B1E8-27544E3D17FC}" srcOrd="4" destOrd="0" presId="urn:microsoft.com/office/officeart/2005/8/layout/orgChart1"/>
    <dgm:cxn modelId="{AEB56FE9-C883-4929-B6F3-B5C38217934E}" type="presParOf" srcId="{5D73AA5D-2740-4CAC-82FB-5643057E78B3}" destId="{3CBD66B7-5DFA-4AA0-9DDA-B03A39241AF1}" srcOrd="5" destOrd="0" presId="urn:microsoft.com/office/officeart/2005/8/layout/orgChart1"/>
    <dgm:cxn modelId="{FC2516F8-D570-45B4-887E-441CD865DC2D}" type="presParOf" srcId="{3CBD66B7-5DFA-4AA0-9DDA-B03A39241AF1}" destId="{5E245FDF-2C67-4B56-8FD0-50142C502920}" srcOrd="0" destOrd="0" presId="urn:microsoft.com/office/officeart/2005/8/layout/orgChart1"/>
    <dgm:cxn modelId="{288CA7F8-D8D0-4C19-9198-50212DA06B80}" type="presParOf" srcId="{5E245FDF-2C67-4B56-8FD0-50142C502920}" destId="{73D6B8B4-8A28-4846-B107-4A811066EEAB}" srcOrd="0" destOrd="0" presId="urn:microsoft.com/office/officeart/2005/8/layout/orgChart1"/>
    <dgm:cxn modelId="{BE9E88C5-8B61-4E9A-96FA-393ABE2CD087}" type="presParOf" srcId="{5E245FDF-2C67-4B56-8FD0-50142C502920}" destId="{E889EDE5-E462-447D-B40A-66FA93FEB189}" srcOrd="1" destOrd="0" presId="urn:microsoft.com/office/officeart/2005/8/layout/orgChart1"/>
    <dgm:cxn modelId="{EB8A5A05-5DAB-47BA-A8CF-84E23A83A5FE}" type="presParOf" srcId="{3CBD66B7-5DFA-4AA0-9DDA-B03A39241AF1}" destId="{ED181080-A25F-4540-87F4-B85FE87993E2}" srcOrd="1" destOrd="0" presId="urn:microsoft.com/office/officeart/2005/8/layout/orgChart1"/>
    <dgm:cxn modelId="{83AA7D97-52FD-4B58-9953-0AF42772DBC2}" type="presParOf" srcId="{3CBD66B7-5DFA-4AA0-9DDA-B03A39241AF1}" destId="{77617F06-1E01-47E9-A770-934F9402A8CE}" srcOrd="2" destOrd="0" presId="urn:microsoft.com/office/officeart/2005/8/layout/orgChart1"/>
    <dgm:cxn modelId="{385D7611-DFA9-49BC-80C0-1913A66DD96A}" type="presParOf" srcId="{5D73AA5D-2740-4CAC-82FB-5643057E78B3}" destId="{4D70C7FB-6B26-4A3B-9472-B26632D4A1F5}" srcOrd="6" destOrd="0" presId="urn:microsoft.com/office/officeart/2005/8/layout/orgChart1"/>
    <dgm:cxn modelId="{A5741836-6867-4336-8007-FDFAEE4370E6}" type="presParOf" srcId="{5D73AA5D-2740-4CAC-82FB-5643057E78B3}" destId="{27365834-5022-432D-8E52-A209D7949236}" srcOrd="7" destOrd="0" presId="urn:microsoft.com/office/officeart/2005/8/layout/orgChart1"/>
    <dgm:cxn modelId="{E58D3A73-47D8-4B77-9BEB-A3D583A848D6}" type="presParOf" srcId="{27365834-5022-432D-8E52-A209D7949236}" destId="{30099F19-112A-4F33-8F86-2D04B7F5F634}" srcOrd="0" destOrd="0" presId="urn:microsoft.com/office/officeart/2005/8/layout/orgChart1"/>
    <dgm:cxn modelId="{1FF1B5EA-89DD-4903-94FF-4A22AB67BB44}" type="presParOf" srcId="{30099F19-112A-4F33-8F86-2D04B7F5F634}" destId="{19096CDB-D7CB-4798-9580-A8B5ABCC0AB2}" srcOrd="0" destOrd="0" presId="urn:microsoft.com/office/officeart/2005/8/layout/orgChart1"/>
    <dgm:cxn modelId="{78C20F78-77BD-4F68-A255-B727F5B6A980}" type="presParOf" srcId="{30099F19-112A-4F33-8F86-2D04B7F5F634}" destId="{549C1479-23E2-46DD-A507-22AC6350A9C0}" srcOrd="1" destOrd="0" presId="urn:microsoft.com/office/officeart/2005/8/layout/orgChart1"/>
    <dgm:cxn modelId="{97C4EE3A-B967-4DCD-B8EC-C9B1A1CC3652}" type="presParOf" srcId="{27365834-5022-432D-8E52-A209D7949236}" destId="{794CB0DF-D75C-44CF-8DA2-0F7A8DC73D22}" srcOrd="1" destOrd="0" presId="urn:microsoft.com/office/officeart/2005/8/layout/orgChart1"/>
    <dgm:cxn modelId="{99E50118-5DDF-4733-9313-A927F673E759}" type="presParOf" srcId="{27365834-5022-432D-8E52-A209D7949236}" destId="{F36C86AC-ACAB-484B-B685-BE69E65D6A08}" srcOrd="2" destOrd="0" presId="urn:microsoft.com/office/officeart/2005/8/layout/orgChart1"/>
    <dgm:cxn modelId="{6915218D-343A-4219-8349-0737E587C77D}" type="presParOf" srcId="{A9A1773F-3F5D-4C0E-8609-8245E90C65B5}" destId="{E9611FF9-6740-43D9-9C7A-170F19732BFC}" srcOrd="2" destOrd="0" presId="urn:microsoft.com/office/officeart/2005/8/layout/orgChart1"/>
    <dgm:cxn modelId="{B2FD1E2C-7AF9-4B73-97F9-B8D21507D274}" type="presParOf" srcId="{E9611FF9-6740-43D9-9C7A-170F19732BFC}" destId="{EC701123-9DD0-45A3-8553-2F07491D0043}" srcOrd="0" destOrd="0" presId="urn:microsoft.com/office/officeart/2005/8/layout/orgChart1"/>
    <dgm:cxn modelId="{8E31A7FE-4C6B-48BD-943B-ED95224F8426}" type="presParOf" srcId="{E9611FF9-6740-43D9-9C7A-170F19732BFC}" destId="{FBA11720-E834-41B7-A38E-4C6B1062A5C5}" srcOrd="1" destOrd="0" presId="urn:microsoft.com/office/officeart/2005/8/layout/orgChart1"/>
    <dgm:cxn modelId="{6A56F083-8A64-4B49-AB10-F4DA9D3A8383}" type="presParOf" srcId="{FBA11720-E834-41B7-A38E-4C6B1062A5C5}" destId="{EDB08634-2BB5-4618-97E5-DFBB96449C78}" srcOrd="0" destOrd="0" presId="urn:microsoft.com/office/officeart/2005/8/layout/orgChart1"/>
    <dgm:cxn modelId="{51E14C7F-75BE-4F07-B3F0-3E8E8F15F34C}" type="presParOf" srcId="{EDB08634-2BB5-4618-97E5-DFBB96449C78}" destId="{57C7340C-24B5-4B86-B5DE-211A63C1C4C4}" srcOrd="0" destOrd="0" presId="urn:microsoft.com/office/officeart/2005/8/layout/orgChart1"/>
    <dgm:cxn modelId="{E5543466-7D35-4A50-9302-5852AF24B8B8}" type="presParOf" srcId="{EDB08634-2BB5-4618-97E5-DFBB96449C78}" destId="{95CCB350-BABF-416C-993C-3DFA474B5682}" srcOrd="1" destOrd="0" presId="urn:microsoft.com/office/officeart/2005/8/layout/orgChart1"/>
    <dgm:cxn modelId="{F67E2663-6B0B-4F10-93EA-0E83DC5F34B3}" type="presParOf" srcId="{FBA11720-E834-41B7-A38E-4C6B1062A5C5}" destId="{ACAC62D0-2A6B-401D-8960-BA02D30EB3BF}" srcOrd="1" destOrd="0" presId="urn:microsoft.com/office/officeart/2005/8/layout/orgChart1"/>
    <dgm:cxn modelId="{7144E790-A225-4544-9349-F0622EF7159E}" type="presParOf" srcId="{FBA11720-E834-41B7-A38E-4C6B1062A5C5}" destId="{9016C1A6-EE9C-4B00-948E-AB351E15BB1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48015-9A79-47BA-B7F6-ECEF788D23BA}"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6585EC1-C1A7-4E82-91CA-7BD193F3376E}">
      <dgm:prSet phldrT="[Text]"/>
      <dgm:spPr/>
      <dgm:t>
        <a:bodyPr/>
        <a:lstStyle/>
        <a:p>
          <a:r>
            <a:rPr lang="en-US" dirty="0" smtClean="0"/>
            <a:t>8,702 UGC </a:t>
          </a:r>
        </a:p>
        <a:p>
          <a:r>
            <a:rPr lang="en-US" dirty="0" smtClean="0"/>
            <a:t>Blizzard Warnings</a:t>
          </a:r>
          <a:endParaRPr lang="en-US" dirty="0"/>
        </a:p>
      </dgm:t>
    </dgm:pt>
    <dgm:pt modelId="{2371261C-78BE-4387-A06C-B7AF8EBABF92}" type="parTrans" cxnId="{AA3783FA-AB95-4CCE-8B14-B66EFC2F0CE1}">
      <dgm:prSet/>
      <dgm:spPr/>
      <dgm:t>
        <a:bodyPr/>
        <a:lstStyle/>
        <a:p>
          <a:endParaRPr lang="en-US"/>
        </a:p>
      </dgm:t>
    </dgm:pt>
    <dgm:pt modelId="{3091FC0D-653D-48AB-90A2-529F757AFA34}" type="sibTrans" cxnId="{AA3783FA-AB95-4CCE-8B14-B66EFC2F0CE1}">
      <dgm:prSet/>
      <dgm:spPr/>
      <dgm:t>
        <a:bodyPr/>
        <a:lstStyle/>
        <a:p>
          <a:endParaRPr lang="en-US"/>
        </a:p>
      </dgm:t>
    </dgm:pt>
    <dgm:pt modelId="{672C4C4A-78EC-4485-B4FC-57A45CE68DDD}">
      <dgm:prSet phldrT="[Text]"/>
      <dgm:spPr/>
      <dgm:t>
        <a:bodyPr/>
        <a:lstStyle/>
        <a:p>
          <a:r>
            <a:rPr lang="en-US" dirty="0" smtClean="0"/>
            <a:t>Winter Storm Watch</a:t>
          </a:r>
        </a:p>
        <a:p>
          <a:r>
            <a:rPr lang="en-US" dirty="0" smtClean="0"/>
            <a:t>51.2%</a:t>
          </a:r>
          <a:endParaRPr lang="en-US" dirty="0"/>
        </a:p>
      </dgm:t>
    </dgm:pt>
    <dgm:pt modelId="{91CAA3A1-9B4B-4946-97C5-E2B657E78635}" type="parTrans" cxnId="{3ACC2DC6-845A-4DCE-972F-004FF93A0594}">
      <dgm:prSet/>
      <dgm:spPr/>
      <dgm:t>
        <a:bodyPr/>
        <a:lstStyle/>
        <a:p>
          <a:endParaRPr lang="en-US"/>
        </a:p>
      </dgm:t>
    </dgm:pt>
    <dgm:pt modelId="{FC2BD35B-5522-4F34-84C6-BCDF5A6CCF6B}" type="sibTrans" cxnId="{3ACC2DC6-845A-4DCE-972F-004FF93A0594}">
      <dgm:prSet/>
      <dgm:spPr/>
      <dgm:t>
        <a:bodyPr/>
        <a:lstStyle/>
        <a:p>
          <a:endParaRPr lang="en-US"/>
        </a:p>
      </dgm:t>
    </dgm:pt>
    <dgm:pt modelId="{A9BB048E-50E3-4C8E-B3B7-A7DCA0960CBA}">
      <dgm:prSet phldrT="[Text]"/>
      <dgm:spPr/>
      <dgm:t>
        <a:bodyPr/>
        <a:lstStyle/>
        <a:p>
          <a:r>
            <a:rPr lang="en-US" dirty="0" smtClean="0"/>
            <a:t>Blizzard Watch</a:t>
          </a:r>
        </a:p>
        <a:p>
          <a:r>
            <a:rPr lang="en-US" dirty="0" smtClean="0"/>
            <a:t>31.3%</a:t>
          </a:r>
          <a:endParaRPr lang="en-US" dirty="0"/>
        </a:p>
      </dgm:t>
    </dgm:pt>
    <dgm:pt modelId="{9FB4EB2A-AC59-4D34-9F88-EFB6DBC40232}" type="parTrans" cxnId="{91292321-4E94-4F75-A1FE-58B7295E5403}">
      <dgm:prSet/>
      <dgm:spPr/>
      <dgm:t>
        <a:bodyPr/>
        <a:lstStyle/>
        <a:p>
          <a:endParaRPr lang="en-US"/>
        </a:p>
      </dgm:t>
    </dgm:pt>
    <dgm:pt modelId="{B509A935-B1CF-461C-AD89-2821684177FA}" type="sibTrans" cxnId="{91292321-4E94-4F75-A1FE-58B7295E5403}">
      <dgm:prSet/>
      <dgm:spPr/>
      <dgm:t>
        <a:bodyPr/>
        <a:lstStyle/>
        <a:p>
          <a:endParaRPr lang="en-US"/>
        </a:p>
      </dgm:t>
    </dgm:pt>
    <dgm:pt modelId="{9536B149-211F-4FB3-A44C-1920AD8404C5}" type="asst">
      <dgm:prSet/>
      <dgm:spPr/>
      <dgm:t>
        <a:bodyPr/>
        <a:lstStyle/>
        <a:p>
          <a:r>
            <a:rPr lang="en-US" smtClean="0"/>
            <a:t>No Watch</a:t>
          </a:r>
        </a:p>
        <a:p>
          <a:r>
            <a:rPr lang="en-US" smtClean="0"/>
            <a:t>26.0%</a:t>
          </a:r>
          <a:endParaRPr lang="en-US" dirty="0" smtClean="0"/>
        </a:p>
      </dgm:t>
    </dgm:pt>
    <dgm:pt modelId="{D3188DB7-F52F-4638-93F4-4BD775A0067D}" type="parTrans" cxnId="{B17AA4FE-0D05-49A7-BE10-381EDD5F5517}">
      <dgm:prSet/>
      <dgm:spPr/>
      <dgm:t>
        <a:bodyPr/>
        <a:lstStyle/>
        <a:p>
          <a:endParaRPr lang="en-US"/>
        </a:p>
      </dgm:t>
    </dgm:pt>
    <dgm:pt modelId="{0A72364D-0159-4585-BA1E-B4DE953535BE}" type="sibTrans" cxnId="{B17AA4FE-0D05-49A7-BE10-381EDD5F5517}">
      <dgm:prSet/>
      <dgm:spPr/>
      <dgm:t>
        <a:bodyPr/>
        <a:lstStyle/>
        <a:p>
          <a:endParaRPr lang="en-US"/>
        </a:p>
      </dgm:t>
    </dgm:pt>
    <dgm:pt modelId="{D0EFC85E-9CBD-41C5-94CC-13824E61EB7A}">
      <dgm:prSet/>
      <dgm:spPr/>
      <dgm:t>
        <a:bodyPr/>
        <a:lstStyle/>
        <a:p>
          <a:r>
            <a:rPr lang="en-US" dirty="0" smtClean="0"/>
            <a:t>High Wind Watch</a:t>
          </a:r>
        </a:p>
        <a:p>
          <a:r>
            <a:rPr lang="en-US" dirty="0" smtClean="0"/>
            <a:t>2.7%</a:t>
          </a:r>
          <a:endParaRPr lang="en-US" dirty="0"/>
        </a:p>
      </dgm:t>
    </dgm:pt>
    <dgm:pt modelId="{56E88B6D-75AC-4A1D-993B-9AE789E00808}" type="parTrans" cxnId="{C4B8919C-3122-4F52-B85C-C1E5CF1D196F}">
      <dgm:prSet/>
      <dgm:spPr/>
      <dgm:t>
        <a:bodyPr/>
        <a:lstStyle/>
        <a:p>
          <a:endParaRPr lang="en-US"/>
        </a:p>
      </dgm:t>
    </dgm:pt>
    <dgm:pt modelId="{C3221EC0-2FD8-4CD3-9169-FBBA102E769A}" type="sibTrans" cxnId="{C4B8919C-3122-4F52-B85C-C1E5CF1D196F}">
      <dgm:prSet/>
      <dgm:spPr/>
      <dgm:t>
        <a:bodyPr/>
        <a:lstStyle/>
        <a:p>
          <a:endParaRPr lang="en-US"/>
        </a:p>
      </dgm:t>
    </dgm:pt>
    <dgm:pt modelId="{707D0388-881A-4F15-B99E-15188FA3F3DF}">
      <dgm:prSet/>
      <dgm:spPr/>
      <dgm:t>
        <a:bodyPr/>
        <a:lstStyle/>
        <a:p>
          <a:r>
            <a:rPr lang="en-US" dirty="0" smtClean="0"/>
            <a:t>Wind Chill Watch</a:t>
          </a:r>
        </a:p>
        <a:p>
          <a:r>
            <a:rPr lang="en-US" dirty="0" smtClean="0"/>
            <a:t>0.7%</a:t>
          </a:r>
          <a:endParaRPr lang="en-US" dirty="0"/>
        </a:p>
      </dgm:t>
    </dgm:pt>
    <dgm:pt modelId="{BC7BE3B8-F328-4590-84A5-6B66AAC96AE0}" type="parTrans" cxnId="{3ABDFC3A-8C53-4AC4-B6CE-EB317DB04963}">
      <dgm:prSet/>
      <dgm:spPr/>
      <dgm:t>
        <a:bodyPr/>
        <a:lstStyle/>
        <a:p>
          <a:endParaRPr lang="en-US"/>
        </a:p>
      </dgm:t>
    </dgm:pt>
    <dgm:pt modelId="{41CFCFE9-4944-4365-BFFF-D74A5E9F1B50}" type="sibTrans" cxnId="{3ABDFC3A-8C53-4AC4-B6CE-EB317DB04963}">
      <dgm:prSet/>
      <dgm:spPr/>
      <dgm:t>
        <a:bodyPr/>
        <a:lstStyle/>
        <a:p>
          <a:endParaRPr lang="en-US"/>
        </a:p>
      </dgm:t>
    </dgm:pt>
    <dgm:pt modelId="{39DA0017-8E6C-46E6-9925-6E1957D8C2DB}" type="pres">
      <dgm:prSet presAssocID="{7C848015-9A79-47BA-B7F6-ECEF788D23BA}" presName="hierChild1" presStyleCnt="0">
        <dgm:presLayoutVars>
          <dgm:orgChart val="1"/>
          <dgm:chPref val="1"/>
          <dgm:dir/>
          <dgm:animOne val="branch"/>
          <dgm:animLvl val="lvl"/>
          <dgm:resizeHandles/>
        </dgm:presLayoutVars>
      </dgm:prSet>
      <dgm:spPr/>
      <dgm:t>
        <a:bodyPr/>
        <a:lstStyle/>
        <a:p>
          <a:endParaRPr lang="en-US"/>
        </a:p>
      </dgm:t>
    </dgm:pt>
    <dgm:pt modelId="{A9A1773F-3F5D-4C0E-8609-8245E90C65B5}" type="pres">
      <dgm:prSet presAssocID="{46585EC1-C1A7-4E82-91CA-7BD193F3376E}" presName="hierRoot1" presStyleCnt="0">
        <dgm:presLayoutVars>
          <dgm:hierBranch val="init"/>
        </dgm:presLayoutVars>
      </dgm:prSet>
      <dgm:spPr/>
      <dgm:t>
        <a:bodyPr/>
        <a:lstStyle/>
        <a:p>
          <a:endParaRPr lang="en-US"/>
        </a:p>
      </dgm:t>
    </dgm:pt>
    <dgm:pt modelId="{0FC7D6E6-CF14-4366-9FE7-622F474CA5D3}" type="pres">
      <dgm:prSet presAssocID="{46585EC1-C1A7-4E82-91CA-7BD193F3376E}" presName="rootComposite1" presStyleCnt="0"/>
      <dgm:spPr/>
      <dgm:t>
        <a:bodyPr/>
        <a:lstStyle/>
        <a:p>
          <a:endParaRPr lang="en-US"/>
        </a:p>
      </dgm:t>
    </dgm:pt>
    <dgm:pt modelId="{2A632C58-8D07-41BB-80B3-EBDF2BA990FB}" type="pres">
      <dgm:prSet presAssocID="{46585EC1-C1A7-4E82-91CA-7BD193F3376E}" presName="rootText1" presStyleLbl="node0" presStyleIdx="0" presStyleCnt="1" custLinFactNeighborX="2617" custLinFactNeighborY="68864">
        <dgm:presLayoutVars>
          <dgm:chPref val="3"/>
        </dgm:presLayoutVars>
      </dgm:prSet>
      <dgm:spPr/>
      <dgm:t>
        <a:bodyPr/>
        <a:lstStyle/>
        <a:p>
          <a:endParaRPr lang="en-US"/>
        </a:p>
      </dgm:t>
    </dgm:pt>
    <dgm:pt modelId="{DBE213C4-4FA6-4C3E-B9DE-FF6E5D5F740C}" type="pres">
      <dgm:prSet presAssocID="{46585EC1-C1A7-4E82-91CA-7BD193F3376E}" presName="rootConnector1" presStyleLbl="node1" presStyleIdx="0" presStyleCnt="0"/>
      <dgm:spPr/>
      <dgm:t>
        <a:bodyPr/>
        <a:lstStyle/>
        <a:p>
          <a:endParaRPr lang="en-US"/>
        </a:p>
      </dgm:t>
    </dgm:pt>
    <dgm:pt modelId="{5D73AA5D-2740-4CAC-82FB-5643057E78B3}" type="pres">
      <dgm:prSet presAssocID="{46585EC1-C1A7-4E82-91CA-7BD193F3376E}" presName="hierChild2" presStyleCnt="0"/>
      <dgm:spPr/>
      <dgm:t>
        <a:bodyPr/>
        <a:lstStyle/>
        <a:p>
          <a:endParaRPr lang="en-US"/>
        </a:p>
      </dgm:t>
    </dgm:pt>
    <dgm:pt modelId="{BDE60F11-03B2-4E8C-AE87-3FA6F4A2BE40}" type="pres">
      <dgm:prSet presAssocID="{91CAA3A1-9B4B-4946-97C5-E2B657E78635}" presName="Name37" presStyleLbl="parChTrans1D2" presStyleIdx="0" presStyleCnt="5"/>
      <dgm:spPr/>
      <dgm:t>
        <a:bodyPr/>
        <a:lstStyle/>
        <a:p>
          <a:endParaRPr lang="en-US"/>
        </a:p>
      </dgm:t>
    </dgm:pt>
    <dgm:pt modelId="{2125C8EC-6DE9-4899-881A-612095599DCF}" type="pres">
      <dgm:prSet presAssocID="{672C4C4A-78EC-4485-B4FC-57A45CE68DDD}" presName="hierRoot2" presStyleCnt="0">
        <dgm:presLayoutVars>
          <dgm:hierBranch val="init"/>
        </dgm:presLayoutVars>
      </dgm:prSet>
      <dgm:spPr/>
      <dgm:t>
        <a:bodyPr/>
        <a:lstStyle/>
        <a:p>
          <a:endParaRPr lang="en-US"/>
        </a:p>
      </dgm:t>
    </dgm:pt>
    <dgm:pt modelId="{4491E1FC-5B8C-4A0D-B069-7F3805828791}" type="pres">
      <dgm:prSet presAssocID="{672C4C4A-78EC-4485-B4FC-57A45CE68DDD}" presName="rootComposite" presStyleCnt="0"/>
      <dgm:spPr/>
      <dgm:t>
        <a:bodyPr/>
        <a:lstStyle/>
        <a:p>
          <a:endParaRPr lang="en-US"/>
        </a:p>
      </dgm:t>
    </dgm:pt>
    <dgm:pt modelId="{DB36C967-AF10-421F-846F-0231F7E2265F}" type="pres">
      <dgm:prSet presAssocID="{672C4C4A-78EC-4485-B4FC-57A45CE68DDD}" presName="rootText" presStyleLbl="node2" presStyleIdx="0" presStyleCnt="4" custLinFactNeighborY="-47671">
        <dgm:presLayoutVars>
          <dgm:chPref val="3"/>
        </dgm:presLayoutVars>
      </dgm:prSet>
      <dgm:spPr/>
      <dgm:t>
        <a:bodyPr/>
        <a:lstStyle/>
        <a:p>
          <a:endParaRPr lang="en-US"/>
        </a:p>
      </dgm:t>
    </dgm:pt>
    <dgm:pt modelId="{72448F9C-4E75-45DA-9267-7ACA2B551188}" type="pres">
      <dgm:prSet presAssocID="{672C4C4A-78EC-4485-B4FC-57A45CE68DDD}" presName="rootConnector" presStyleLbl="node2" presStyleIdx="0" presStyleCnt="4"/>
      <dgm:spPr/>
      <dgm:t>
        <a:bodyPr/>
        <a:lstStyle/>
        <a:p>
          <a:endParaRPr lang="en-US"/>
        </a:p>
      </dgm:t>
    </dgm:pt>
    <dgm:pt modelId="{90B23670-EFEC-4B5C-B615-8A066260827D}" type="pres">
      <dgm:prSet presAssocID="{672C4C4A-78EC-4485-B4FC-57A45CE68DDD}" presName="hierChild4" presStyleCnt="0"/>
      <dgm:spPr/>
      <dgm:t>
        <a:bodyPr/>
        <a:lstStyle/>
        <a:p>
          <a:endParaRPr lang="en-US"/>
        </a:p>
      </dgm:t>
    </dgm:pt>
    <dgm:pt modelId="{F0587FB0-8DD9-4107-B402-DF0A1C5BE689}" type="pres">
      <dgm:prSet presAssocID="{672C4C4A-78EC-4485-B4FC-57A45CE68DDD}" presName="hierChild5" presStyleCnt="0"/>
      <dgm:spPr/>
      <dgm:t>
        <a:bodyPr/>
        <a:lstStyle/>
        <a:p>
          <a:endParaRPr lang="en-US"/>
        </a:p>
      </dgm:t>
    </dgm:pt>
    <dgm:pt modelId="{E4357A05-09CB-4E4B-B1E8-27544E3D17FC}" type="pres">
      <dgm:prSet presAssocID="{9FB4EB2A-AC59-4D34-9F88-EFB6DBC40232}" presName="Name37" presStyleLbl="parChTrans1D2" presStyleIdx="1" presStyleCnt="5"/>
      <dgm:spPr/>
      <dgm:t>
        <a:bodyPr/>
        <a:lstStyle/>
        <a:p>
          <a:endParaRPr lang="en-US"/>
        </a:p>
      </dgm:t>
    </dgm:pt>
    <dgm:pt modelId="{3CBD66B7-5DFA-4AA0-9DDA-B03A39241AF1}" type="pres">
      <dgm:prSet presAssocID="{A9BB048E-50E3-4C8E-B3B7-A7DCA0960CBA}" presName="hierRoot2" presStyleCnt="0">
        <dgm:presLayoutVars>
          <dgm:hierBranch val="init"/>
        </dgm:presLayoutVars>
      </dgm:prSet>
      <dgm:spPr/>
      <dgm:t>
        <a:bodyPr/>
        <a:lstStyle/>
        <a:p>
          <a:endParaRPr lang="en-US"/>
        </a:p>
      </dgm:t>
    </dgm:pt>
    <dgm:pt modelId="{5E245FDF-2C67-4B56-8FD0-50142C502920}" type="pres">
      <dgm:prSet presAssocID="{A9BB048E-50E3-4C8E-B3B7-A7DCA0960CBA}" presName="rootComposite" presStyleCnt="0"/>
      <dgm:spPr/>
      <dgm:t>
        <a:bodyPr/>
        <a:lstStyle/>
        <a:p>
          <a:endParaRPr lang="en-US"/>
        </a:p>
      </dgm:t>
    </dgm:pt>
    <dgm:pt modelId="{73D6B8B4-8A28-4846-B107-4A811066EEAB}" type="pres">
      <dgm:prSet presAssocID="{A9BB048E-50E3-4C8E-B3B7-A7DCA0960CBA}" presName="rootText" presStyleLbl="node2" presStyleIdx="1" presStyleCnt="4" custLinFactNeighborX="-649" custLinFactNeighborY="-47671">
        <dgm:presLayoutVars>
          <dgm:chPref val="3"/>
        </dgm:presLayoutVars>
      </dgm:prSet>
      <dgm:spPr/>
      <dgm:t>
        <a:bodyPr/>
        <a:lstStyle/>
        <a:p>
          <a:endParaRPr lang="en-US"/>
        </a:p>
      </dgm:t>
    </dgm:pt>
    <dgm:pt modelId="{E889EDE5-E462-447D-B40A-66FA93FEB189}" type="pres">
      <dgm:prSet presAssocID="{A9BB048E-50E3-4C8E-B3B7-A7DCA0960CBA}" presName="rootConnector" presStyleLbl="node2" presStyleIdx="1" presStyleCnt="4"/>
      <dgm:spPr/>
      <dgm:t>
        <a:bodyPr/>
        <a:lstStyle/>
        <a:p>
          <a:endParaRPr lang="en-US"/>
        </a:p>
      </dgm:t>
    </dgm:pt>
    <dgm:pt modelId="{ED181080-A25F-4540-87F4-B85FE87993E2}" type="pres">
      <dgm:prSet presAssocID="{A9BB048E-50E3-4C8E-B3B7-A7DCA0960CBA}" presName="hierChild4" presStyleCnt="0"/>
      <dgm:spPr/>
      <dgm:t>
        <a:bodyPr/>
        <a:lstStyle/>
        <a:p>
          <a:endParaRPr lang="en-US"/>
        </a:p>
      </dgm:t>
    </dgm:pt>
    <dgm:pt modelId="{77617F06-1E01-47E9-A770-934F9402A8CE}" type="pres">
      <dgm:prSet presAssocID="{A9BB048E-50E3-4C8E-B3B7-A7DCA0960CBA}" presName="hierChild5" presStyleCnt="0"/>
      <dgm:spPr/>
      <dgm:t>
        <a:bodyPr/>
        <a:lstStyle/>
        <a:p>
          <a:endParaRPr lang="en-US"/>
        </a:p>
      </dgm:t>
    </dgm:pt>
    <dgm:pt modelId="{416D6A9F-C1AB-4FFB-9270-277A02E571E4}" type="pres">
      <dgm:prSet presAssocID="{56E88B6D-75AC-4A1D-993B-9AE789E00808}" presName="Name37" presStyleLbl="parChTrans1D2" presStyleIdx="2" presStyleCnt="5"/>
      <dgm:spPr/>
      <dgm:t>
        <a:bodyPr/>
        <a:lstStyle/>
        <a:p>
          <a:endParaRPr lang="en-US"/>
        </a:p>
      </dgm:t>
    </dgm:pt>
    <dgm:pt modelId="{8065F2A1-A043-4244-B596-C59921CD5F93}" type="pres">
      <dgm:prSet presAssocID="{D0EFC85E-9CBD-41C5-94CC-13824E61EB7A}" presName="hierRoot2" presStyleCnt="0">
        <dgm:presLayoutVars>
          <dgm:hierBranch val="init"/>
        </dgm:presLayoutVars>
      </dgm:prSet>
      <dgm:spPr/>
      <dgm:t>
        <a:bodyPr/>
        <a:lstStyle/>
        <a:p>
          <a:endParaRPr lang="en-US"/>
        </a:p>
      </dgm:t>
    </dgm:pt>
    <dgm:pt modelId="{CCBDC8D5-9445-45D5-B017-F4873E930D18}" type="pres">
      <dgm:prSet presAssocID="{D0EFC85E-9CBD-41C5-94CC-13824E61EB7A}" presName="rootComposite" presStyleCnt="0"/>
      <dgm:spPr/>
      <dgm:t>
        <a:bodyPr/>
        <a:lstStyle/>
        <a:p>
          <a:endParaRPr lang="en-US"/>
        </a:p>
      </dgm:t>
    </dgm:pt>
    <dgm:pt modelId="{95CD53BB-0F76-4907-8589-55E12B2397A4}" type="pres">
      <dgm:prSet presAssocID="{D0EFC85E-9CBD-41C5-94CC-13824E61EB7A}" presName="rootText" presStyleLbl="node2" presStyleIdx="2" presStyleCnt="4" custLinFactNeighborY="-47671">
        <dgm:presLayoutVars>
          <dgm:chPref val="3"/>
        </dgm:presLayoutVars>
      </dgm:prSet>
      <dgm:spPr/>
      <dgm:t>
        <a:bodyPr/>
        <a:lstStyle/>
        <a:p>
          <a:endParaRPr lang="en-US"/>
        </a:p>
      </dgm:t>
    </dgm:pt>
    <dgm:pt modelId="{81FEDD35-74D3-4D65-90F6-7C165C0F9368}" type="pres">
      <dgm:prSet presAssocID="{D0EFC85E-9CBD-41C5-94CC-13824E61EB7A}" presName="rootConnector" presStyleLbl="node2" presStyleIdx="2" presStyleCnt="4"/>
      <dgm:spPr/>
      <dgm:t>
        <a:bodyPr/>
        <a:lstStyle/>
        <a:p>
          <a:endParaRPr lang="en-US"/>
        </a:p>
      </dgm:t>
    </dgm:pt>
    <dgm:pt modelId="{81ADFA0E-C7C8-422C-81AB-C4D756D74520}" type="pres">
      <dgm:prSet presAssocID="{D0EFC85E-9CBD-41C5-94CC-13824E61EB7A}" presName="hierChild4" presStyleCnt="0"/>
      <dgm:spPr/>
      <dgm:t>
        <a:bodyPr/>
        <a:lstStyle/>
        <a:p>
          <a:endParaRPr lang="en-US"/>
        </a:p>
      </dgm:t>
    </dgm:pt>
    <dgm:pt modelId="{83CA8141-13F8-4FB0-AC74-09A8EB031930}" type="pres">
      <dgm:prSet presAssocID="{D0EFC85E-9CBD-41C5-94CC-13824E61EB7A}" presName="hierChild5" presStyleCnt="0"/>
      <dgm:spPr/>
      <dgm:t>
        <a:bodyPr/>
        <a:lstStyle/>
        <a:p>
          <a:endParaRPr lang="en-US"/>
        </a:p>
      </dgm:t>
    </dgm:pt>
    <dgm:pt modelId="{2DF3DF6F-51CA-4B89-AAED-91DE7D9FCB45}" type="pres">
      <dgm:prSet presAssocID="{BC7BE3B8-F328-4590-84A5-6B66AAC96AE0}" presName="Name37" presStyleLbl="parChTrans1D2" presStyleIdx="3" presStyleCnt="5"/>
      <dgm:spPr/>
      <dgm:t>
        <a:bodyPr/>
        <a:lstStyle/>
        <a:p>
          <a:endParaRPr lang="en-US"/>
        </a:p>
      </dgm:t>
    </dgm:pt>
    <dgm:pt modelId="{779741E4-4629-42D4-81BC-4404C101F2D9}" type="pres">
      <dgm:prSet presAssocID="{707D0388-881A-4F15-B99E-15188FA3F3DF}" presName="hierRoot2" presStyleCnt="0">
        <dgm:presLayoutVars>
          <dgm:hierBranch val="init"/>
        </dgm:presLayoutVars>
      </dgm:prSet>
      <dgm:spPr/>
      <dgm:t>
        <a:bodyPr/>
        <a:lstStyle/>
        <a:p>
          <a:endParaRPr lang="en-US"/>
        </a:p>
      </dgm:t>
    </dgm:pt>
    <dgm:pt modelId="{2BC7E098-CE28-438E-A72B-17FCF2B0C45D}" type="pres">
      <dgm:prSet presAssocID="{707D0388-881A-4F15-B99E-15188FA3F3DF}" presName="rootComposite" presStyleCnt="0"/>
      <dgm:spPr/>
      <dgm:t>
        <a:bodyPr/>
        <a:lstStyle/>
        <a:p>
          <a:endParaRPr lang="en-US"/>
        </a:p>
      </dgm:t>
    </dgm:pt>
    <dgm:pt modelId="{259C3539-D900-4594-9A2B-6F1B5D5EBEEF}" type="pres">
      <dgm:prSet presAssocID="{707D0388-881A-4F15-B99E-15188FA3F3DF}" presName="rootText" presStyleLbl="node2" presStyleIdx="3" presStyleCnt="4" custLinFactNeighborY="-47671">
        <dgm:presLayoutVars>
          <dgm:chPref val="3"/>
        </dgm:presLayoutVars>
      </dgm:prSet>
      <dgm:spPr/>
      <dgm:t>
        <a:bodyPr/>
        <a:lstStyle/>
        <a:p>
          <a:endParaRPr lang="en-US"/>
        </a:p>
      </dgm:t>
    </dgm:pt>
    <dgm:pt modelId="{A8D3AC88-AB35-4768-8365-ACFE92840E64}" type="pres">
      <dgm:prSet presAssocID="{707D0388-881A-4F15-B99E-15188FA3F3DF}" presName="rootConnector" presStyleLbl="node2" presStyleIdx="3" presStyleCnt="4"/>
      <dgm:spPr/>
      <dgm:t>
        <a:bodyPr/>
        <a:lstStyle/>
        <a:p>
          <a:endParaRPr lang="en-US"/>
        </a:p>
      </dgm:t>
    </dgm:pt>
    <dgm:pt modelId="{D4F0CF73-5FB2-462C-8AE7-0FC1E2C85500}" type="pres">
      <dgm:prSet presAssocID="{707D0388-881A-4F15-B99E-15188FA3F3DF}" presName="hierChild4" presStyleCnt="0"/>
      <dgm:spPr/>
      <dgm:t>
        <a:bodyPr/>
        <a:lstStyle/>
        <a:p>
          <a:endParaRPr lang="en-US"/>
        </a:p>
      </dgm:t>
    </dgm:pt>
    <dgm:pt modelId="{449BFC8E-0F54-4155-804D-FF4B00A5E4B2}" type="pres">
      <dgm:prSet presAssocID="{707D0388-881A-4F15-B99E-15188FA3F3DF}" presName="hierChild5" presStyleCnt="0"/>
      <dgm:spPr/>
      <dgm:t>
        <a:bodyPr/>
        <a:lstStyle/>
        <a:p>
          <a:endParaRPr lang="en-US"/>
        </a:p>
      </dgm:t>
    </dgm:pt>
    <dgm:pt modelId="{E9611FF9-6740-43D9-9C7A-170F19732BFC}" type="pres">
      <dgm:prSet presAssocID="{46585EC1-C1A7-4E82-91CA-7BD193F3376E}" presName="hierChild3" presStyleCnt="0"/>
      <dgm:spPr/>
      <dgm:t>
        <a:bodyPr/>
        <a:lstStyle/>
        <a:p>
          <a:endParaRPr lang="en-US"/>
        </a:p>
      </dgm:t>
    </dgm:pt>
    <dgm:pt modelId="{151E6AB7-ACDF-478E-AEB4-05093B7FC16F}" type="pres">
      <dgm:prSet presAssocID="{D3188DB7-F52F-4638-93F4-4BD775A0067D}" presName="Name111" presStyleLbl="parChTrans1D2" presStyleIdx="4" presStyleCnt="5"/>
      <dgm:spPr/>
      <dgm:t>
        <a:bodyPr/>
        <a:lstStyle/>
        <a:p>
          <a:endParaRPr lang="en-US"/>
        </a:p>
      </dgm:t>
    </dgm:pt>
    <dgm:pt modelId="{F7367C5A-A796-44BB-A226-3AAE15CD0BBB}" type="pres">
      <dgm:prSet presAssocID="{9536B149-211F-4FB3-A44C-1920AD8404C5}" presName="hierRoot3" presStyleCnt="0">
        <dgm:presLayoutVars>
          <dgm:hierBranch val="init"/>
        </dgm:presLayoutVars>
      </dgm:prSet>
      <dgm:spPr/>
      <dgm:t>
        <a:bodyPr/>
        <a:lstStyle/>
        <a:p>
          <a:endParaRPr lang="en-US"/>
        </a:p>
      </dgm:t>
    </dgm:pt>
    <dgm:pt modelId="{2A5B6F43-91B9-4D2D-A42B-4230D3A2C462}" type="pres">
      <dgm:prSet presAssocID="{9536B149-211F-4FB3-A44C-1920AD8404C5}" presName="rootComposite3" presStyleCnt="0"/>
      <dgm:spPr/>
      <dgm:t>
        <a:bodyPr/>
        <a:lstStyle/>
        <a:p>
          <a:endParaRPr lang="en-US"/>
        </a:p>
      </dgm:t>
    </dgm:pt>
    <dgm:pt modelId="{A56D1D31-0E93-479D-8CB1-DCCABC018CC5}" type="pres">
      <dgm:prSet presAssocID="{9536B149-211F-4FB3-A44C-1920AD8404C5}" presName="rootText3" presStyleLbl="asst1" presStyleIdx="0" presStyleCnt="1" custLinFactX="100000" custLinFactNeighborX="131709" custLinFactNeighborY="-73136">
        <dgm:presLayoutVars>
          <dgm:chPref val="3"/>
        </dgm:presLayoutVars>
      </dgm:prSet>
      <dgm:spPr/>
      <dgm:t>
        <a:bodyPr/>
        <a:lstStyle/>
        <a:p>
          <a:endParaRPr lang="en-US"/>
        </a:p>
      </dgm:t>
    </dgm:pt>
    <dgm:pt modelId="{564D73D7-6865-484C-8E58-C76D6DA81579}" type="pres">
      <dgm:prSet presAssocID="{9536B149-211F-4FB3-A44C-1920AD8404C5}" presName="rootConnector3" presStyleLbl="asst1" presStyleIdx="0" presStyleCnt="1"/>
      <dgm:spPr/>
      <dgm:t>
        <a:bodyPr/>
        <a:lstStyle/>
        <a:p>
          <a:endParaRPr lang="en-US"/>
        </a:p>
      </dgm:t>
    </dgm:pt>
    <dgm:pt modelId="{E4C1E355-D6BE-4EF6-BEA8-348F4A90008D}" type="pres">
      <dgm:prSet presAssocID="{9536B149-211F-4FB3-A44C-1920AD8404C5}" presName="hierChild6" presStyleCnt="0"/>
      <dgm:spPr/>
      <dgm:t>
        <a:bodyPr/>
        <a:lstStyle/>
        <a:p>
          <a:endParaRPr lang="en-US"/>
        </a:p>
      </dgm:t>
    </dgm:pt>
    <dgm:pt modelId="{FB5EB2A7-5C7F-4044-B8D6-D60228B0A414}" type="pres">
      <dgm:prSet presAssocID="{9536B149-211F-4FB3-A44C-1920AD8404C5}" presName="hierChild7" presStyleCnt="0"/>
      <dgm:spPr/>
      <dgm:t>
        <a:bodyPr/>
        <a:lstStyle/>
        <a:p>
          <a:endParaRPr lang="en-US"/>
        </a:p>
      </dgm:t>
    </dgm:pt>
  </dgm:ptLst>
  <dgm:cxnLst>
    <dgm:cxn modelId="{E605F5FA-9B86-4A30-9745-F33028049BC2}" type="presOf" srcId="{9536B149-211F-4FB3-A44C-1920AD8404C5}" destId="{A56D1D31-0E93-479D-8CB1-DCCABC018CC5}" srcOrd="0" destOrd="0" presId="urn:microsoft.com/office/officeart/2005/8/layout/orgChart1"/>
    <dgm:cxn modelId="{F52930DA-A16A-4C10-9051-3802C26457A8}" type="presOf" srcId="{672C4C4A-78EC-4485-B4FC-57A45CE68DDD}" destId="{72448F9C-4E75-45DA-9267-7ACA2B551188}" srcOrd="1" destOrd="0" presId="urn:microsoft.com/office/officeart/2005/8/layout/orgChart1"/>
    <dgm:cxn modelId="{BD9EC603-B0A1-49F6-BC65-F82788690399}" type="presOf" srcId="{9536B149-211F-4FB3-A44C-1920AD8404C5}" destId="{564D73D7-6865-484C-8E58-C76D6DA81579}" srcOrd="1" destOrd="0" presId="urn:microsoft.com/office/officeart/2005/8/layout/orgChart1"/>
    <dgm:cxn modelId="{3ACC2DC6-845A-4DCE-972F-004FF93A0594}" srcId="{46585EC1-C1A7-4E82-91CA-7BD193F3376E}" destId="{672C4C4A-78EC-4485-B4FC-57A45CE68DDD}" srcOrd="0" destOrd="0" parTransId="{91CAA3A1-9B4B-4946-97C5-E2B657E78635}" sibTransId="{FC2BD35B-5522-4F34-84C6-BCDF5A6CCF6B}"/>
    <dgm:cxn modelId="{AA3783FA-AB95-4CCE-8B14-B66EFC2F0CE1}" srcId="{7C848015-9A79-47BA-B7F6-ECEF788D23BA}" destId="{46585EC1-C1A7-4E82-91CA-7BD193F3376E}" srcOrd="0" destOrd="0" parTransId="{2371261C-78BE-4387-A06C-B7AF8EBABF92}" sibTransId="{3091FC0D-653D-48AB-90A2-529F757AFA34}"/>
    <dgm:cxn modelId="{B1E84896-2FE4-4209-859E-E17B749FD95E}" type="presOf" srcId="{A9BB048E-50E3-4C8E-B3B7-A7DCA0960CBA}" destId="{73D6B8B4-8A28-4846-B107-4A811066EEAB}" srcOrd="0" destOrd="0" presId="urn:microsoft.com/office/officeart/2005/8/layout/orgChart1"/>
    <dgm:cxn modelId="{8E4F6105-2556-4042-8366-DAA77A117E0C}" type="presOf" srcId="{672C4C4A-78EC-4485-B4FC-57A45CE68DDD}" destId="{DB36C967-AF10-421F-846F-0231F7E2265F}" srcOrd="0" destOrd="0" presId="urn:microsoft.com/office/officeart/2005/8/layout/orgChart1"/>
    <dgm:cxn modelId="{A6E62873-AF38-46AF-84E5-C3ACD8026E5C}" type="presOf" srcId="{D0EFC85E-9CBD-41C5-94CC-13824E61EB7A}" destId="{95CD53BB-0F76-4907-8589-55E12B2397A4}" srcOrd="0" destOrd="0" presId="urn:microsoft.com/office/officeart/2005/8/layout/orgChart1"/>
    <dgm:cxn modelId="{561C4479-D963-49EB-99B0-277A04650FFB}" type="presOf" srcId="{56E88B6D-75AC-4A1D-993B-9AE789E00808}" destId="{416D6A9F-C1AB-4FFB-9270-277A02E571E4}" srcOrd="0" destOrd="0" presId="urn:microsoft.com/office/officeart/2005/8/layout/orgChart1"/>
    <dgm:cxn modelId="{D3DD5511-C8D4-401E-9847-A5644EEAC86A}" type="presOf" srcId="{D0EFC85E-9CBD-41C5-94CC-13824E61EB7A}" destId="{81FEDD35-74D3-4D65-90F6-7C165C0F9368}" srcOrd="1" destOrd="0" presId="urn:microsoft.com/office/officeart/2005/8/layout/orgChart1"/>
    <dgm:cxn modelId="{71C45E87-0151-4A95-A9E8-C5BB3054FE58}" type="presOf" srcId="{46585EC1-C1A7-4E82-91CA-7BD193F3376E}" destId="{2A632C58-8D07-41BB-80B3-EBDF2BA990FB}" srcOrd="0" destOrd="0" presId="urn:microsoft.com/office/officeart/2005/8/layout/orgChart1"/>
    <dgm:cxn modelId="{623BB93C-F13E-44EA-A705-D5D305FDF40C}" type="presOf" srcId="{D3188DB7-F52F-4638-93F4-4BD775A0067D}" destId="{151E6AB7-ACDF-478E-AEB4-05093B7FC16F}" srcOrd="0" destOrd="0" presId="urn:microsoft.com/office/officeart/2005/8/layout/orgChart1"/>
    <dgm:cxn modelId="{98E2F711-A108-4640-8EC5-98873D00F8A8}" type="presOf" srcId="{9FB4EB2A-AC59-4D34-9F88-EFB6DBC40232}" destId="{E4357A05-09CB-4E4B-B1E8-27544E3D17FC}" srcOrd="0" destOrd="0" presId="urn:microsoft.com/office/officeart/2005/8/layout/orgChart1"/>
    <dgm:cxn modelId="{0E347D11-2B29-478F-9911-E99740075EA6}" type="presOf" srcId="{46585EC1-C1A7-4E82-91CA-7BD193F3376E}" destId="{DBE213C4-4FA6-4C3E-B9DE-FF6E5D5F740C}" srcOrd="1" destOrd="0" presId="urn:microsoft.com/office/officeart/2005/8/layout/orgChart1"/>
    <dgm:cxn modelId="{F872B1D4-4C0E-412E-9A64-026DC7F3FE9D}" type="presOf" srcId="{A9BB048E-50E3-4C8E-B3B7-A7DCA0960CBA}" destId="{E889EDE5-E462-447D-B40A-66FA93FEB189}" srcOrd="1" destOrd="0" presId="urn:microsoft.com/office/officeart/2005/8/layout/orgChart1"/>
    <dgm:cxn modelId="{B17AA4FE-0D05-49A7-BE10-381EDD5F5517}" srcId="{46585EC1-C1A7-4E82-91CA-7BD193F3376E}" destId="{9536B149-211F-4FB3-A44C-1920AD8404C5}" srcOrd="2" destOrd="0" parTransId="{D3188DB7-F52F-4638-93F4-4BD775A0067D}" sibTransId="{0A72364D-0159-4585-BA1E-B4DE953535BE}"/>
    <dgm:cxn modelId="{F59B5C11-9EA2-446E-BB24-C4CE11E825C8}" type="presOf" srcId="{707D0388-881A-4F15-B99E-15188FA3F3DF}" destId="{A8D3AC88-AB35-4768-8365-ACFE92840E64}" srcOrd="1" destOrd="0" presId="urn:microsoft.com/office/officeart/2005/8/layout/orgChart1"/>
    <dgm:cxn modelId="{42847A5E-94D9-4C74-AE05-4E6F321D729F}" type="presOf" srcId="{BC7BE3B8-F328-4590-84A5-6B66AAC96AE0}" destId="{2DF3DF6F-51CA-4B89-AAED-91DE7D9FCB45}" srcOrd="0" destOrd="0" presId="urn:microsoft.com/office/officeart/2005/8/layout/orgChart1"/>
    <dgm:cxn modelId="{91F71B21-9460-4872-8D69-2A0F82FA3B10}" type="presOf" srcId="{707D0388-881A-4F15-B99E-15188FA3F3DF}" destId="{259C3539-D900-4594-9A2B-6F1B5D5EBEEF}" srcOrd="0" destOrd="0" presId="urn:microsoft.com/office/officeart/2005/8/layout/orgChart1"/>
    <dgm:cxn modelId="{3ABDFC3A-8C53-4AC4-B6CE-EB317DB04963}" srcId="{46585EC1-C1A7-4E82-91CA-7BD193F3376E}" destId="{707D0388-881A-4F15-B99E-15188FA3F3DF}" srcOrd="4" destOrd="0" parTransId="{BC7BE3B8-F328-4590-84A5-6B66AAC96AE0}" sibTransId="{41CFCFE9-4944-4365-BFFF-D74A5E9F1B50}"/>
    <dgm:cxn modelId="{654FFD35-F763-4CEB-B038-9AB76036EF78}" type="presOf" srcId="{7C848015-9A79-47BA-B7F6-ECEF788D23BA}" destId="{39DA0017-8E6C-46E6-9925-6E1957D8C2DB}" srcOrd="0" destOrd="0" presId="urn:microsoft.com/office/officeart/2005/8/layout/orgChart1"/>
    <dgm:cxn modelId="{91292321-4E94-4F75-A1FE-58B7295E5403}" srcId="{46585EC1-C1A7-4E82-91CA-7BD193F3376E}" destId="{A9BB048E-50E3-4C8E-B3B7-A7DCA0960CBA}" srcOrd="1" destOrd="0" parTransId="{9FB4EB2A-AC59-4D34-9F88-EFB6DBC40232}" sibTransId="{B509A935-B1CF-461C-AD89-2821684177FA}"/>
    <dgm:cxn modelId="{C4B8919C-3122-4F52-B85C-C1E5CF1D196F}" srcId="{46585EC1-C1A7-4E82-91CA-7BD193F3376E}" destId="{D0EFC85E-9CBD-41C5-94CC-13824E61EB7A}" srcOrd="3" destOrd="0" parTransId="{56E88B6D-75AC-4A1D-993B-9AE789E00808}" sibTransId="{C3221EC0-2FD8-4CD3-9169-FBBA102E769A}"/>
    <dgm:cxn modelId="{D7C91622-E19D-4C65-9651-CA1D11C86D68}" type="presOf" srcId="{91CAA3A1-9B4B-4946-97C5-E2B657E78635}" destId="{BDE60F11-03B2-4E8C-AE87-3FA6F4A2BE40}" srcOrd="0" destOrd="0" presId="urn:microsoft.com/office/officeart/2005/8/layout/orgChart1"/>
    <dgm:cxn modelId="{F3A41CA7-C1B6-42E9-B176-815F4EBF469E}" type="presParOf" srcId="{39DA0017-8E6C-46E6-9925-6E1957D8C2DB}" destId="{A9A1773F-3F5D-4C0E-8609-8245E90C65B5}" srcOrd="0" destOrd="0" presId="urn:microsoft.com/office/officeart/2005/8/layout/orgChart1"/>
    <dgm:cxn modelId="{F527565E-28CD-4538-801C-B30CC36F68D7}" type="presParOf" srcId="{A9A1773F-3F5D-4C0E-8609-8245E90C65B5}" destId="{0FC7D6E6-CF14-4366-9FE7-622F474CA5D3}" srcOrd="0" destOrd="0" presId="urn:microsoft.com/office/officeart/2005/8/layout/orgChart1"/>
    <dgm:cxn modelId="{BE2B59F1-40FC-4657-83EF-E3AB938B924B}" type="presParOf" srcId="{0FC7D6E6-CF14-4366-9FE7-622F474CA5D3}" destId="{2A632C58-8D07-41BB-80B3-EBDF2BA990FB}" srcOrd="0" destOrd="0" presId="urn:microsoft.com/office/officeart/2005/8/layout/orgChart1"/>
    <dgm:cxn modelId="{8AA0E72A-FC7E-4F4F-99E6-E2B8EC0994FB}" type="presParOf" srcId="{0FC7D6E6-CF14-4366-9FE7-622F474CA5D3}" destId="{DBE213C4-4FA6-4C3E-B9DE-FF6E5D5F740C}" srcOrd="1" destOrd="0" presId="urn:microsoft.com/office/officeart/2005/8/layout/orgChart1"/>
    <dgm:cxn modelId="{5FECCD9E-9416-4AAC-95CA-A0A03B982AA6}" type="presParOf" srcId="{A9A1773F-3F5D-4C0E-8609-8245E90C65B5}" destId="{5D73AA5D-2740-4CAC-82FB-5643057E78B3}" srcOrd="1" destOrd="0" presId="urn:microsoft.com/office/officeart/2005/8/layout/orgChart1"/>
    <dgm:cxn modelId="{60D9A9A7-44AC-408B-B461-F233D7313BB9}" type="presParOf" srcId="{5D73AA5D-2740-4CAC-82FB-5643057E78B3}" destId="{BDE60F11-03B2-4E8C-AE87-3FA6F4A2BE40}" srcOrd="0" destOrd="0" presId="urn:microsoft.com/office/officeart/2005/8/layout/orgChart1"/>
    <dgm:cxn modelId="{6E22787D-727F-45B2-8E7A-6722B7544BA0}" type="presParOf" srcId="{5D73AA5D-2740-4CAC-82FB-5643057E78B3}" destId="{2125C8EC-6DE9-4899-881A-612095599DCF}" srcOrd="1" destOrd="0" presId="urn:microsoft.com/office/officeart/2005/8/layout/orgChart1"/>
    <dgm:cxn modelId="{2F0D68E2-B8CA-468B-9A77-385209BDA4CB}" type="presParOf" srcId="{2125C8EC-6DE9-4899-881A-612095599DCF}" destId="{4491E1FC-5B8C-4A0D-B069-7F3805828791}" srcOrd="0" destOrd="0" presId="urn:microsoft.com/office/officeart/2005/8/layout/orgChart1"/>
    <dgm:cxn modelId="{E10A87DD-87D5-4B54-8D91-13A56290F43F}" type="presParOf" srcId="{4491E1FC-5B8C-4A0D-B069-7F3805828791}" destId="{DB36C967-AF10-421F-846F-0231F7E2265F}" srcOrd="0" destOrd="0" presId="urn:microsoft.com/office/officeart/2005/8/layout/orgChart1"/>
    <dgm:cxn modelId="{E8681B0D-8317-4BA2-A730-37F95100BC3B}" type="presParOf" srcId="{4491E1FC-5B8C-4A0D-B069-7F3805828791}" destId="{72448F9C-4E75-45DA-9267-7ACA2B551188}" srcOrd="1" destOrd="0" presId="urn:microsoft.com/office/officeart/2005/8/layout/orgChart1"/>
    <dgm:cxn modelId="{8D83FBCD-8813-443A-AD60-0B58AB04D675}" type="presParOf" srcId="{2125C8EC-6DE9-4899-881A-612095599DCF}" destId="{90B23670-EFEC-4B5C-B615-8A066260827D}" srcOrd="1" destOrd="0" presId="urn:microsoft.com/office/officeart/2005/8/layout/orgChart1"/>
    <dgm:cxn modelId="{3B283202-0337-4F75-8D06-0AFFD174793F}" type="presParOf" srcId="{2125C8EC-6DE9-4899-881A-612095599DCF}" destId="{F0587FB0-8DD9-4107-B402-DF0A1C5BE689}" srcOrd="2" destOrd="0" presId="urn:microsoft.com/office/officeart/2005/8/layout/orgChart1"/>
    <dgm:cxn modelId="{93D1339F-0C3C-430F-808A-FC8F4C6EA961}" type="presParOf" srcId="{5D73AA5D-2740-4CAC-82FB-5643057E78B3}" destId="{E4357A05-09CB-4E4B-B1E8-27544E3D17FC}" srcOrd="2" destOrd="0" presId="urn:microsoft.com/office/officeart/2005/8/layout/orgChart1"/>
    <dgm:cxn modelId="{29670C14-02A8-4060-B076-62B23527B702}" type="presParOf" srcId="{5D73AA5D-2740-4CAC-82FB-5643057E78B3}" destId="{3CBD66B7-5DFA-4AA0-9DDA-B03A39241AF1}" srcOrd="3" destOrd="0" presId="urn:microsoft.com/office/officeart/2005/8/layout/orgChart1"/>
    <dgm:cxn modelId="{B9E60E98-F1D3-4161-9FCD-F94C1317550C}" type="presParOf" srcId="{3CBD66B7-5DFA-4AA0-9DDA-B03A39241AF1}" destId="{5E245FDF-2C67-4B56-8FD0-50142C502920}" srcOrd="0" destOrd="0" presId="urn:microsoft.com/office/officeart/2005/8/layout/orgChart1"/>
    <dgm:cxn modelId="{0CE68EE9-BAC2-408F-AF3B-DA4C9C988C9E}" type="presParOf" srcId="{5E245FDF-2C67-4B56-8FD0-50142C502920}" destId="{73D6B8B4-8A28-4846-B107-4A811066EEAB}" srcOrd="0" destOrd="0" presId="urn:microsoft.com/office/officeart/2005/8/layout/orgChart1"/>
    <dgm:cxn modelId="{9727013F-47C3-44AC-B2DF-FE8460855ECD}" type="presParOf" srcId="{5E245FDF-2C67-4B56-8FD0-50142C502920}" destId="{E889EDE5-E462-447D-B40A-66FA93FEB189}" srcOrd="1" destOrd="0" presId="urn:microsoft.com/office/officeart/2005/8/layout/orgChart1"/>
    <dgm:cxn modelId="{EA212B72-8861-4496-8AD7-A7333D0757E3}" type="presParOf" srcId="{3CBD66B7-5DFA-4AA0-9DDA-B03A39241AF1}" destId="{ED181080-A25F-4540-87F4-B85FE87993E2}" srcOrd="1" destOrd="0" presId="urn:microsoft.com/office/officeart/2005/8/layout/orgChart1"/>
    <dgm:cxn modelId="{9A9DE8B7-2B9A-4A55-A87D-5F2C0CAB16F3}" type="presParOf" srcId="{3CBD66B7-5DFA-4AA0-9DDA-B03A39241AF1}" destId="{77617F06-1E01-47E9-A770-934F9402A8CE}" srcOrd="2" destOrd="0" presId="urn:microsoft.com/office/officeart/2005/8/layout/orgChart1"/>
    <dgm:cxn modelId="{8D362E12-CD87-46AE-B003-816A67B7492E}" type="presParOf" srcId="{5D73AA5D-2740-4CAC-82FB-5643057E78B3}" destId="{416D6A9F-C1AB-4FFB-9270-277A02E571E4}" srcOrd="4" destOrd="0" presId="urn:microsoft.com/office/officeart/2005/8/layout/orgChart1"/>
    <dgm:cxn modelId="{424D4607-D954-4610-BB45-574C901F14B5}" type="presParOf" srcId="{5D73AA5D-2740-4CAC-82FB-5643057E78B3}" destId="{8065F2A1-A043-4244-B596-C59921CD5F93}" srcOrd="5" destOrd="0" presId="urn:microsoft.com/office/officeart/2005/8/layout/orgChart1"/>
    <dgm:cxn modelId="{AC2A1C15-8E34-4665-B2B0-44A65B32D27E}" type="presParOf" srcId="{8065F2A1-A043-4244-B596-C59921CD5F93}" destId="{CCBDC8D5-9445-45D5-B017-F4873E930D18}" srcOrd="0" destOrd="0" presId="urn:microsoft.com/office/officeart/2005/8/layout/orgChart1"/>
    <dgm:cxn modelId="{9F4B1D26-DA00-4C69-989D-40DAEAAF32AD}" type="presParOf" srcId="{CCBDC8D5-9445-45D5-B017-F4873E930D18}" destId="{95CD53BB-0F76-4907-8589-55E12B2397A4}" srcOrd="0" destOrd="0" presId="urn:microsoft.com/office/officeart/2005/8/layout/orgChart1"/>
    <dgm:cxn modelId="{CF476118-7F43-446D-8CC6-10484A84DC05}" type="presParOf" srcId="{CCBDC8D5-9445-45D5-B017-F4873E930D18}" destId="{81FEDD35-74D3-4D65-90F6-7C165C0F9368}" srcOrd="1" destOrd="0" presId="urn:microsoft.com/office/officeart/2005/8/layout/orgChart1"/>
    <dgm:cxn modelId="{CC8AF12B-0A16-43C0-9AA3-15025E804245}" type="presParOf" srcId="{8065F2A1-A043-4244-B596-C59921CD5F93}" destId="{81ADFA0E-C7C8-422C-81AB-C4D756D74520}" srcOrd="1" destOrd="0" presId="urn:microsoft.com/office/officeart/2005/8/layout/orgChart1"/>
    <dgm:cxn modelId="{6B7922B9-FB8B-42A3-AA53-94615919C748}" type="presParOf" srcId="{8065F2A1-A043-4244-B596-C59921CD5F93}" destId="{83CA8141-13F8-4FB0-AC74-09A8EB031930}" srcOrd="2" destOrd="0" presId="urn:microsoft.com/office/officeart/2005/8/layout/orgChart1"/>
    <dgm:cxn modelId="{6E9011A0-315F-4A73-8A01-8B7FCCBC9768}" type="presParOf" srcId="{5D73AA5D-2740-4CAC-82FB-5643057E78B3}" destId="{2DF3DF6F-51CA-4B89-AAED-91DE7D9FCB45}" srcOrd="6" destOrd="0" presId="urn:microsoft.com/office/officeart/2005/8/layout/orgChart1"/>
    <dgm:cxn modelId="{B8D5D768-14D4-4D37-BE00-72167AF6C02B}" type="presParOf" srcId="{5D73AA5D-2740-4CAC-82FB-5643057E78B3}" destId="{779741E4-4629-42D4-81BC-4404C101F2D9}" srcOrd="7" destOrd="0" presId="urn:microsoft.com/office/officeart/2005/8/layout/orgChart1"/>
    <dgm:cxn modelId="{23753D7C-5B4A-452C-B338-F7B9FC53094E}" type="presParOf" srcId="{779741E4-4629-42D4-81BC-4404C101F2D9}" destId="{2BC7E098-CE28-438E-A72B-17FCF2B0C45D}" srcOrd="0" destOrd="0" presId="urn:microsoft.com/office/officeart/2005/8/layout/orgChart1"/>
    <dgm:cxn modelId="{F35975AE-524E-46AE-81E5-6587C99DC9F1}" type="presParOf" srcId="{2BC7E098-CE28-438E-A72B-17FCF2B0C45D}" destId="{259C3539-D900-4594-9A2B-6F1B5D5EBEEF}" srcOrd="0" destOrd="0" presId="urn:microsoft.com/office/officeart/2005/8/layout/orgChart1"/>
    <dgm:cxn modelId="{EFDCBDE9-0FA8-4DFA-909E-3AEAA6A97D4C}" type="presParOf" srcId="{2BC7E098-CE28-438E-A72B-17FCF2B0C45D}" destId="{A8D3AC88-AB35-4768-8365-ACFE92840E64}" srcOrd="1" destOrd="0" presId="urn:microsoft.com/office/officeart/2005/8/layout/orgChart1"/>
    <dgm:cxn modelId="{5C7A6894-86A9-4E34-9BC8-5E1E8A95D860}" type="presParOf" srcId="{779741E4-4629-42D4-81BC-4404C101F2D9}" destId="{D4F0CF73-5FB2-462C-8AE7-0FC1E2C85500}" srcOrd="1" destOrd="0" presId="urn:microsoft.com/office/officeart/2005/8/layout/orgChart1"/>
    <dgm:cxn modelId="{731BEE8B-EA19-4B6E-A9EF-E974548F1B82}" type="presParOf" srcId="{779741E4-4629-42D4-81BC-4404C101F2D9}" destId="{449BFC8E-0F54-4155-804D-FF4B00A5E4B2}" srcOrd="2" destOrd="0" presId="urn:microsoft.com/office/officeart/2005/8/layout/orgChart1"/>
    <dgm:cxn modelId="{158FA17C-1964-47F0-B1D8-B480598B6C36}" type="presParOf" srcId="{A9A1773F-3F5D-4C0E-8609-8245E90C65B5}" destId="{E9611FF9-6740-43D9-9C7A-170F19732BFC}" srcOrd="2" destOrd="0" presId="urn:microsoft.com/office/officeart/2005/8/layout/orgChart1"/>
    <dgm:cxn modelId="{6BD18242-8B29-45EF-9387-74F1FFA34EF9}" type="presParOf" srcId="{E9611FF9-6740-43D9-9C7A-170F19732BFC}" destId="{151E6AB7-ACDF-478E-AEB4-05093B7FC16F}" srcOrd="0" destOrd="0" presId="urn:microsoft.com/office/officeart/2005/8/layout/orgChart1"/>
    <dgm:cxn modelId="{755333A4-6774-486C-AEA5-58330D33886E}" type="presParOf" srcId="{E9611FF9-6740-43D9-9C7A-170F19732BFC}" destId="{F7367C5A-A796-44BB-A226-3AAE15CD0BBB}" srcOrd="1" destOrd="0" presId="urn:microsoft.com/office/officeart/2005/8/layout/orgChart1"/>
    <dgm:cxn modelId="{1F3D06FF-75B5-4E14-9D0C-CF2DC1A0C468}" type="presParOf" srcId="{F7367C5A-A796-44BB-A226-3AAE15CD0BBB}" destId="{2A5B6F43-91B9-4D2D-A42B-4230D3A2C462}" srcOrd="0" destOrd="0" presId="urn:microsoft.com/office/officeart/2005/8/layout/orgChart1"/>
    <dgm:cxn modelId="{B847EE48-C42C-43F1-BA86-FA55158D8AD1}" type="presParOf" srcId="{2A5B6F43-91B9-4D2D-A42B-4230D3A2C462}" destId="{A56D1D31-0E93-479D-8CB1-DCCABC018CC5}" srcOrd="0" destOrd="0" presId="urn:microsoft.com/office/officeart/2005/8/layout/orgChart1"/>
    <dgm:cxn modelId="{D63B7A04-C20A-4D29-847A-2670A7730958}" type="presParOf" srcId="{2A5B6F43-91B9-4D2D-A42B-4230D3A2C462}" destId="{564D73D7-6865-484C-8E58-C76D6DA81579}" srcOrd="1" destOrd="0" presId="urn:microsoft.com/office/officeart/2005/8/layout/orgChart1"/>
    <dgm:cxn modelId="{FFD77952-9127-49C0-96DB-D321410C8BAA}" type="presParOf" srcId="{F7367C5A-A796-44BB-A226-3AAE15CD0BBB}" destId="{E4C1E355-D6BE-4EF6-BEA8-348F4A90008D}" srcOrd="1" destOrd="0" presId="urn:microsoft.com/office/officeart/2005/8/layout/orgChart1"/>
    <dgm:cxn modelId="{524CA90C-BD24-4571-8360-3379FB8EE65F}" type="presParOf" srcId="{F7367C5A-A796-44BB-A226-3AAE15CD0BBB}" destId="{FB5EB2A7-5C7F-4044-B8D6-D60228B0A41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848015-9A79-47BA-B7F6-ECEF788D23BA}"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6585EC1-C1A7-4E82-91CA-7BD193F3376E}">
      <dgm:prSet phldrT="[Text]"/>
      <dgm:spPr/>
      <dgm:t>
        <a:bodyPr/>
        <a:lstStyle/>
        <a:p>
          <a:r>
            <a:rPr lang="en-US" dirty="0" smtClean="0"/>
            <a:t>64,980 UGC</a:t>
          </a:r>
        </a:p>
        <a:p>
          <a:r>
            <a:rPr lang="en-US" dirty="0" smtClean="0"/>
            <a:t>Winter Storm</a:t>
          </a:r>
        </a:p>
        <a:p>
          <a:r>
            <a:rPr lang="en-US" dirty="0" smtClean="0"/>
            <a:t>Warnings</a:t>
          </a:r>
          <a:endParaRPr lang="en-US" dirty="0"/>
        </a:p>
      </dgm:t>
    </dgm:pt>
    <dgm:pt modelId="{2371261C-78BE-4387-A06C-B7AF8EBABF92}" type="parTrans" cxnId="{AA3783FA-AB95-4CCE-8B14-B66EFC2F0CE1}">
      <dgm:prSet/>
      <dgm:spPr/>
      <dgm:t>
        <a:bodyPr/>
        <a:lstStyle/>
        <a:p>
          <a:endParaRPr lang="en-US"/>
        </a:p>
      </dgm:t>
    </dgm:pt>
    <dgm:pt modelId="{3091FC0D-653D-48AB-90A2-529F757AFA34}" type="sibTrans" cxnId="{AA3783FA-AB95-4CCE-8B14-B66EFC2F0CE1}">
      <dgm:prSet/>
      <dgm:spPr/>
      <dgm:t>
        <a:bodyPr/>
        <a:lstStyle/>
        <a:p>
          <a:endParaRPr lang="en-US"/>
        </a:p>
      </dgm:t>
    </dgm:pt>
    <dgm:pt modelId="{672C4C4A-78EC-4485-B4FC-57A45CE68DDD}">
      <dgm:prSet phldrT="[Text]"/>
      <dgm:spPr/>
      <dgm:t>
        <a:bodyPr/>
        <a:lstStyle/>
        <a:p>
          <a:r>
            <a:rPr lang="en-US" dirty="0" smtClean="0"/>
            <a:t>Winter Storm Watch</a:t>
          </a:r>
        </a:p>
        <a:p>
          <a:r>
            <a:rPr lang="en-US" dirty="0" smtClean="0"/>
            <a:t>70.6%</a:t>
          </a:r>
          <a:endParaRPr lang="en-US" dirty="0"/>
        </a:p>
      </dgm:t>
    </dgm:pt>
    <dgm:pt modelId="{91CAA3A1-9B4B-4946-97C5-E2B657E78635}" type="parTrans" cxnId="{3ACC2DC6-845A-4DCE-972F-004FF93A0594}">
      <dgm:prSet/>
      <dgm:spPr/>
      <dgm:t>
        <a:bodyPr/>
        <a:lstStyle/>
        <a:p>
          <a:endParaRPr lang="en-US"/>
        </a:p>
      </dgm:t>
    </dgm:pt>
    <dgm:pt modelId="{FC2BD35B-5522-4F34-84C6-BCDF5A6CCF6B}" type="sibTrans" cxnId="{3ACC2DC6-845A-4DCE-972F-004FF93A0594}">
      <dgm:prSet/>
      <dgm:spPr/>
      <dgm:t>
        <a:bodyPr/>
        <a:lstStyle/>
        <a:p>
          <a:endParaRPr lang="en-US"/>
        </a:p>
      </dgm:t>
    </dgm:pt>
    <dgm:pt modelId="{30973B7D-B84B-4E90-805D-6C1619A393FD}">
      <dgm:prSet phldrT="[Text]"/>
      <dgm:spPr/>
      <dgm:t>
        <a:bodyPr/>
        <a:lstStyle/>
        <a:p>
          <a:r>
            <a:rPr lang="en-US" dirty="0" smtClean="0"/>
            <a:t>Areal Flood Watch</a:t>
          </a:r>
        </a:p>
        <a:p>
          <a:r>
            <a:rPr lang="en-US" dirty="0" smtClean="0"/>
            <a:t>1.2%</a:t>
          </a:r>
          <a:endParaRPr lang="en-US" dirty="0"/>
        </a:p>
      </dgm:t>
    </dgm:pt>
    <dgm:pt modelId="{170D3864-C975-498E-8818-298D3380B9E1}" type="parTrans" cxnId="{3A18F98C-0CED-4CBB-9C9A-7F9C8725DA5D}">
      <dgm:prSet/>
      <dgm:spPr/>
      <dgm:t>
        <a:bodyPr/>
        <a:lstStyle/>
        <a:p>
          <a:endParaRPr lang="en-US"/>
        </a:p>
      </dgm:t>
    </dgm:pt>
    <dgm:pt modelId="{33D7F162-6042-4091-9D2A-4806200AD68C}" type="sibTrans" cxnId="{3A18F98C-0CED-4CBB-9C9A-7F9C8725DA5D}">
      <dgm:prSet/>
      <dgm:spPr/>
      <dgm:t>
        <a:bodyPr/>
        <a:lstStyle/>
        <a:p>
          <a:endParaRPr lang="en-US"/>
        </a:p>
      </dgm:t>
    </dgm:pt>
    <dgm:pt modelId="{A9BB048E-50E3-4C8E-B3B7-A7DCA0960CBA}">
      <dgm:prSet phldrT="[Text]"/>
      <dgm:spPr/>
      <dgm:t>
        <a:bodyPr/>
        <a:lstStyle/>
        <a:p>
          <a:r>
            <a:rPr lang="en-US" smtClean="0"/>
            <a:t>High Wind Watch</a:t>
          </a:r>
        </a:p>
        <a:p>
          <a:r>
            <a:rPr lang="en-US" smtClean="0"/>
            <a:t>0.8%</a:t>
          </a:r>
          <a:endParaRPr lang="en-US" dirty="0"/>
        </a:p>
      </dgm:t>
    </dgm:pt>
    <dgm:pt modelId="{9FB4EB2A-AC59-4D34-9F88-EFB6DBC40232}" type="parTrans" cxnId="{91292321-4E94-4F75-A1FE-58B7295E5403}">
      <dgm:prSet/>
      <dgm:spPr/>
      <dgm:t>
        <a:bodyPr/>
        <a:lstStyle/>
        <a:p>
          <a:endParaRPr lang="en-US"/>
        </a:p>
      </dgm:t>
    </dgm:pt>
    <dgm:pt modelId="{B509A935-B1CF-461C-AD89-2821684177FA}" type="sibTrans" cxnId="{91292321-4E94-4F75-A1FE-58B7295E5403}">
      <dgm:prSet/>
      <dgm:spPr/>
      <dgm:t>
        <a:bodyPr/>
        <a:lstStyle/>
        <a:p>
          <a:endParaRPr lang="en-US"/>
        </a:p>
      </dgm:t>
    </dgm:pt>
    <dgm:pt modelId="{0EAD4334-1442-4E80-B04A-7E7B5BDF6D83}">
      <dgm:prSet/>
      <dgm:spPr/>
      <dgm:t>
        <a:bodyPr/>
        <a:lstStyle/>
        <a:p>
          <a:r>
            <a:rPr lang="en-US" dirty="0" smtClean="0"/>
            <a:t>Blizzard Watch</a:t>
          </a:r>
        </a:p>
        <a:p>
          <a:r>
            <a:rPr lang="en-US" dirty="0" smtClean="0"/>
            <a:t>0.7%</a:t>
          </a:r>
          <a:endParaRPr lang="en-US" dirty="0"/>
        </a:p>
      </dgm:t>
    </dgm:pt>
    <dgm:pt modelId="{95B236E8-9239-4555-98EA-68ABE29134BC}" type="parTrans" cxnId="{4B817A91-78D7-4837-82F0-7478A0F72583}">
      <dgm:prSet/>
      <dgm:spPr/>
      <dgm:t>
        <a:bodyPr/>
        <a:lstStyle/>
        <a:p>
          <a:endParaRPr lang="en-US"/>
        </a:p>
      </dgm:t>
    </dgm:pt>
    <dgm:pt modelId="{6C423EEE-915C-4368-852A-713A086E7700}" type="sibTrans" cxnId="{4B817A91-78D7-4837-82F0-7478A0F72583}">
      <dgm:prSet/>
      <dgm:spPr/>
      <dgm:t>
        <a:bodyPr/>
        <a:lstStyle/>
        <a:p>
          <a:endParaRPr lang="en-US"/>
        </a:p>
      </dgm:t>
    </dgm:pt>
    <dgm:pt modelId="{6F4EDA01-1A9A-47AE-9E5C-3F7FEAC40A7F}" type="asst">
      <dgm:prSet/>
      <dgm:spPr/>
      <dgm:t>
        <a:bodyPr/>
        <a:lstStyle/>
        <a:p>
          <a:r>
            <a:rPr lang="en-US" smtClean="0"/>
            <a:t>No Watch</a:t>
          </a:r>
        </a:p>
        <a:p>
          <a:r>
            <a:rPr lang="en-US" smtClean="0"/>
            <a:t>28.1%</a:t>
          </a:r>
          <a:endParaRPr lang="en-US" dirty="0"/>
        </a:p>
      </dgm:t>
    </dgm:pt>
    <dgm:pt modelId="{53903FED-B165-4C59-B198-F072EDE3DBEE}" type="parTrans" cxnId="{3F0E5233-0AEE-44E5-BA11-BD1AD1A6E2E3}">
      <dgm:prSet/>
      <dgm:spPr/>
      <dgm:t>
        <a:bodyPr/>
        <a:lstStyle/>
        <a:p>
          <a:endParaRPr lang="en-US"/>
        </a:p>
      </dgm:t>
    </dgm:pt>
    <dgm:pt modelId="{BB3FB887-83AD-4759-904E-29D8947A183C}" type="sibTrans" cxnId="{3F0E5233-0AEE-44E5-BA11-BD1AD1A6E2E3}">
      <dgm:prSet/>
      <dgm:spPr/>
      <dgm:t>
        <a:bodyPr/>
        <a:lstStyle/>
        <a:p>
          <a:endParaRPr lang="en-US"/>
        </a:p>
      </dgm:t>
    </dgm:pt>
    <dgm:pt modelId="{39DA0017-8E6C-46E6-9925-6E1957D8C2DB}" type="pres">
      <dgm:prSet presAssocID="{7C848015-9A79-47BA-B7F6-ECEF788D23BA}" presName="hierChild1" presStyleCnt="0">
        <dgm:presLayoutVars>
          <dgm:orgChart val="1"/>
          <dgm:chPref val="1"/>
          <dgm:dir/>
          <dgm:animOne val="branch"/>
          <dgm:animLvl val="lvl"/>
          <dgm:resizeHandles/>
        </dgm:presLayoutVars>
      </dgm:prSet>
      <dgm:spPr/>
      <dgm:t>
        <a:bodyPr/>
        <a:lstStyle/>
        <a:p>
          <a:endParaRPr lang="en-US"/>
        </a:p>
      </dgm:t>
    </dgm:pt>
    <dgm:pt modelId="{A9A1773F-3F5D-4C0E-8609-8245E90C65B5}" type="pres">
      <dgm:prSet presAssocID="{46585EC1-C1A7-4E82-91CA-7BD193F3376E}" presName="hierRoot1" presStyleCnt="0">
        <dgm:presLayoutVars>
          <dgm:hierBranch val="init"/>
        </dgm:presLayoutVars>
      </dgm:prSet>
      <dgm:spPr/>
      <dgm:t>
        <a:bodyPr/>
        <a:lstStyle/>
        <a:p>
          <a:endParaRPr lang="en-US"/>
        </a:p>
      </dgm:t>
    </dgm:pt>
    <dgm:pt modelId="{0FC7D6E6-CF14-4366-9FE7-622F474CA5D3}" type="pres">
      <dgm:prSet presAssocID="{46585EC1-C1A7-4E82-91CA-7BD193F3376E}" presName="rootComposite1" presStyleCnt="0"/>
      <dgm:spPr/>
      <dgm:t>
        <a:bodyPr/>
        <a:lstStyle/>
        <a:p>
          <a:endParaRPr lang="en-US"/>
        </a:p>
      </dgm:t>
    </dgm:pt>
    <dgm:pt modelId="{2A632C58-8D07-41BB-80B3-EBDF2BA990FB}" type="pres">
      <dgm:prSet presAssocID="{46585EC1-C1A7-4E82-91CA-7BD193F3376E}" presName="rootText1" presStyleLbl="node0" presStyleIdx="0" presStyleCnt="1" custLinFactNeighborX="3976" custLinFactNeighborY="49162">
        <dgm:presLayoutVars>
          <dgm:chPref val="3"/>
        </dgm:presLayoutVars>
      </dgm:prSet>
      <dgm:spPr/>
      <dgm:t>
        <a:bodyPr/>
        <a:lstStyle/>
        <a:p>
          <a:endParaRPr lang="en-US"/>
        </a:p>
      </dgm:t>
    </dgm:pt>
    <dgm:pt modelId="{DBE213C4-4FA6-4C3E-B9DE-FF6E5D5F740C}" type="pres">
      <dgm:prSet presAssocID="{46585EC1-C1A7-4E82-91CA-7BD193F3376E}" presName="rootConnector1" presStyleLbl="node1" presStyleIdx="0" presStyleCnt="0"/>
      <dgm:spPr/>
      <dgm:t>
        <a:bodyPr/>
        <a:lstStyle/>
        <a:p>
          <a:endParaRPr lang="en-US"/>
        </a:p>
      </dgm:t>
    </dgm:pt>
    <dgm:pt modelId="{5D73AA5D-2740-4CAC-82FB-5643057E78B3}" type="pres">
      <dgm:prSet presAssocID="{46585EC1-C1A7-4E82-91CA-7BD193F3376E}" presName="hierChild2" presStyleCnt="0"/>
      <dgm:spPr/>
      <dgm:t>
        <a:bodyPr/>
        <a:lstStyle/>
        <a:p>
          <a:endParaRPr lang="en-US"/>
        </a:p>
      </dgm:t>
    </dgm:pt>
    <dgm:pt modelId="{BDE60F11-03B2-4E8C-AE87-3FA6F4A2BE40}" type="pres">
      <dgm:prSet presAssocID="{91CAA3A1-9B4B-4946-97C5-E2B657E78635}" presName="Name37" presStyleLbl="parChTrans1D2" presStyleIdx="0" presStyleCnt="5"/>
      <dgm:spPr/>
      <dgm:t>
        <a:bodyPr/>
        <a:lstStyle/>
        <a:p>
          <a:endParaRPr lang="en-US"/>
        </a:p>
      </dgm:t>
    </dgm:pt>
    <dgm:pt modelId="{2125C8EC-6DE9-4899-881A-612095599DCF}" type="pres">
      <dgm:prSet presAssocID="{672C4C4A-78EC-4485-B4FC-57A45CE68DDD}" presName="hierRoot2" presStyleCnt="0">
        <dgm:presLayoutVars>
          <dgm:hierBranch val="init"/>
        </dgm:presLayoutVars>
      </dgm:prSet>
      <dgm:spPr/>
      <dgm:t>
        <a:bodyPr/>
        <a:lstStyle/>
        <a:p>
          <a:endParaRPr lang="en-US"/>
        </a:p>
      </dgm:t>
    </dgm:pt>
    <dgm:pt modelId="{4491E1FC-5B8C-4A0D-B069-7F3805828791}" type="pres">
      <dgm:prSet presAssocID="{672C4C4A-78EC-4485-B4FC-57A45CE68DDD}" presName="rootComposite" presStyleCnt="0"/>
      <dgm:spPr/>
      <dgm:t>
        <a:bodyPr/>
        <a:lstStyle/>
        <a:p>
          <a:endParaRPr lang="en-US"/>
        </a:p>
      </dgm:t>
    </dgm:pt>
    <dgm:pt modelId="{DB36C967-AF10-421F-846F-0231F7E2265F}" type="pres">
      <dgm:prSet presAssocID="{672C4C4A-78EC-4485-B4FC-57A45CE68DDD}" presName="rootText" presStyleLbl="node2" presStyleIdx="0" presStyleCnt="4" custLinFactNeighborY="-57522">
        <dgm:presLayoutVars>
          <dgm:chPref val="3"/>
        </dgm:presLayoutVars>
      </dgm:prSet>
      <dgm:spPr/>
      <dgm:t>
        <a:bodyPr/>
        <a:lstStyle/>
        <a:p>
          <a:endParaRPr lang="en-US"/>
        </a:p>
      </dgm:t>
    </dgm:pt>
    <dgm:pt modelId="{72448F9C-4E75-45DA-9267-7ACA2B551188}" type="pres">
      <dgm:prSet presAssocID="{672C4C4A-78EC-4485-B4FC-57A45CE68DDD}" presName="rootConnector" presStyleLbl="node2" presStyleIdx="0" presStyleCnt="4"/>
      <dgm:spPr/>
      <dgm:t>
        <a:bodyPr/>
        <a:lstStyle/>
        <a:p>
          <a:endParaRPr lang="en-US"/>
        </a:p>
      </dgm:t>
    </dgm:pt>
    <dgm:pt modelId="{90B23670-EFEC-4B5C-B615-8A066260827D}" type="pres">
      <dgm:prSet presAssocID="{672C4C4A-78EC-4485-B4FC-57A45CE68DDD}" presName="hierChild4" presStyleCnt="0"/>
      <dgm:spPr/>
      <dgm:t>
        <a:bodyPr/>
        <a:lstStyle/>
        <a:p>
          <a:endParaRPr lang="en-US"/>
        </a:p>
      </dgm:t>
    </dgm:pt>
    <dgm:pt modelId="{F0587FB0-8DD9-4107-B402-DF0A1C5BE689}" type="pres">
      <dgm:prSet presAssocID="{672C4C4A-78EC-4485-B4FC-57A45CE68DDD}" presName="hierChild5" presStyleCnt="0"/>
      <dgm:spPr/>
      <dgm:t>
        <a:bodyPr/>
        <a:lstStyle/>
        <a:p>
          <a:endParaRPr lang="en-US"/>
        </a:p>
      </dgm:t>
    </dgm:pt>
    <dgm:pt modelId="{8506910A-F9CC-4483-934D-518C9A2BA907}" type="pres">
      <dgm:prSet presAssocID="{170D3864-C975-498E-8818-298D3380B9E1}" presName="Name37" presStyleLbl="parChTrans1D2" presStyleIdx="1" presStyleCnt="5"/>
      <dgm:spPr/>
      <dgm:t>
        <a:bodyPr/>
        <a:lstStyle/>
        <a:p>
          <a:endParaRPr lang="en-US"/>
        </a:p>
      </dgm:t>
    </dgm:pt>
    <dgm:pt modelId="{F08391B1-4995-4776-921B-C44D967E60CA}" type="pres">
      <dgm:prSet presAssocID="{30973B7D-B84B-4E90-805D-6C1619A393FD}" presName="hierRoot2" presStyleCnt="0">
        <dgm:presLayoutVars>
          <dgm:hierBranch val="init"/>
        </dgm:presLayoutVars>
      </dgm:prSet>
      <dgm:spPr/>
      <dgm:t>
        <a:bodyPr/>
        <a:lstStyle/>
        <a:p>
          <a:endParaRPr lang="en-US"/>
        </a:p>
      </dgm:t>
    </dgm:pt>
    <dgm:pt modelId="{73A28892-889E-40BF-9645-C4697C7CA15E}" type="pres">
      <dgm:prSet presAssocID="{30973B7D-B84B-4E90-805D-6C1619A393FD}" presName="rootComposite" presStyleCnt="0"/>
      <dgm:spPr/>
      <dgm:t>
        <a:bodyPr/>
        <a:lstStyle/>
        <a:p>
          <a:endParaRPr lang="en-US"/>
        </a:p>
      </dgm:t>
    </dgm:pt>
    <dgm:pt modelId="{5B9D596B-600C-43E5-9CCB-683F44D91F26}" type="pres">
      <dgm:prSet presAssocID="{30973B7D-B84B-4E90-805D-6C1619A393FD}" presName="rootText" presStyleLbl="node2" presStyleIdx="1" presStyleCnt="4" custLinFactNeighborY="-57522">
        <dgm:presLayoutVars>
          <dgm:chPref val="3"/>
        </dgm:presLayoutVars>
      </dgm:prSet>
      <dgm:spPr/>
      <dgm:t>
        <a:bodyPr/>
        <a:lstStyle/>
        <a:p>
          <a:endParaRPr lang="en-US"/>
        </a:p>
      </dgm:t>
    </dgm:pt>
    <dgm:pt modelId="{5036E79E-68E3-4435-9964-A7D7F9E8AAF4}" type="pres">
      <dgm:prSet presAssocID="{30973B7D-B84B-4E90-805D-6C1619A393FD}" presName="rootConnector" presStyleLbl="node2" presStyleIdx="1" presStyleCnt="4"/>
      <dgm:spPr/>
      <dgm:t>
        <a:bodyPr/>
        <a:lstStyle/>
        <a:p>
          <a:endParaRPr lang="en-US"/>
        </a:p>
      </dgm:t>
    </dgm:pt>
    <dgm:pt modelId="{8D8B614B-B7C3-461D-9349-3F1CF361E19C}" type="pres">
      <dgm:prSet presAssocID="{30973B7D-B84B-4E90-805D-6C1619A393FD}" presName="hierChild4" presStyleCnt="0"/>
      <dgm:spPr/>
      <dgm:t>
        <a:bodyPr/>
        <a:lstStyle/>
        <a:p>
          <a:endParaRPr lang="en-US"/>
        </a:p>
      </dgm:t>
    </dgm:pt>
    <dgm:pt modelId="{BDC289E6-F95F-4115-9E89-ECD3E6422AC0}" type="pres">
      <dgm:prSet presAssocID="{30973B7D-B84B-4E90-805D-6C1619A393FD}" presName="hierChild5" presStyleCnt="0"/>
      <dgm:spPr/>
      <dgm:t>
        <a:bodyPr/>
        <a:lstStyle/>
        <a:p>
          <a:endParaRPr lang="en-US"/>
        </a:p>
      </dgm:t>
    </dgm:pt>
    <dgm:pt modelId="{E4357A05-09CB-4E4B-B1E8-27544E3D17FC}" type="pres">
      <dgm:prSet presAssocID="{9FB4EB2A-AC59-4D34-9F88-EFB6DBC40232}" presName="Name37" presStyleLbl="parChTrans1D2" presStyleIdx="2" presStyleCnt="5"/>
      <dgm:spPr/>
      <dgm:t>
        <a:bodyPr/>
        <a:lstStyle/>
        <a:p>
          <a:endParaRPr lang="en-US"/>
        </a:p>
      </dgm:t>
    </dgm:pt>
    <dgm:pt modelId="{3CBD66B7-5DFA-4AA0-9DDA-B03A39241AF1}" type="pres">
      <dgm:prSet presAssocID="{A9BB048E-50E3-4C8E-B3B7-A7DCA0960CBA}" presName="hierRoot2" presStyleCnt="0">
        <dgm:presLayoutVars>
          <dgm:hierBranch val="init"/>
        </dgm:presLayoutVars>
      </dgm:prSet>
      <dgm:spPr/>
      <dgm:t>
        <a:bodyPr/>
        <a:lstStyle/>
        <a:p>
          <a:endParaRPr lang="en-US"/>
        </a:p>
      </dgm:t>
    </dgm:pt>
    <dgm:pt modelId="{5E245FDF-2C67-4B56-8FD0-50142C502920}" type="pres">
      <dgm:prSet presAssocID="{A9BB048E-50E3-4C8E-B3B7-A7DCA0960CBA}" presName="rootComposite" presStyleCnt="0"/>
      <dgm:spPr/>
      <dgm:t>
        <a:bodyPr/>
        <a:lstStyle/>
        <a:p>
          <a:endParaRPr lang="en-US"/>
        </a:p>
      </dgm:t>
    </dgm:pt>
    <dgm:pt modelId="{73D6B8B4-8A28-4846-B107-4A811066EEAB}" type="pres">
      <dgm:prSet presAssocID="{A9BB048E-50E3-4C8E-B3B7-A7DCA0960CBA}" presName="rootText" presStyleLbl="node2" presStyleIdx="2" presStyleCnt="4" custLinFactNeighborY="-57522">
        <dgm:presLayoutVars>
          <dgm:chPref val="3"/>
        </dgm:presLayoutVars>
      </dgm:prSet>
      <dgm:spPr/>
      <dgm:t>
        <a:bodyPr/>
        <a:lstStyle/>
        <a:p>
          <a:endParaRPr lang="en-US"/>
        </a:p>
      </dgm:t>
    </dgm:pt>
    <dgm:pt modelId="{E889EDE5-E462-447D-B40A-66FA93FEB189}" type="pres">
      <dgm:prSet presAssocID="{A9BB048E-50E3-4C8E-B3B7-A7DCA0960CBA}" presName="rootConnector" presStyleLbl="node2" presStyleIdx="2" presStyleCnt="4"/>
      <dgm:spPr/>
      <dgm:t>
        <a:bodyPr/>
        <a:lstStyle/>
        <a:p>
          <a:endParaRPr lang="en-US"/>
        </a:p>
      </dgm:t>
    </dgm:pt>
    <dgm:pt modelId="{ED181080-A25F-4540-87F4-B85FE87993E2}" type="pres">
      <dgm:prSet presAssocID="{A9BB048E-50E3-4C8E-B3B7-A7DCA0960CBA}" presName="hierChild4" presStyleCnt="0"/>
      <dgm:spPr/>
      <dgm:t>
        <a:bodyPr/>
        <a:lstStyle/>
        <a:p>
          <a:endParaRPr lang="en-US"/>
        </a:p>
      </dgm:t>
    </dgm:pt>
    <dgm:pt modelId="{77617F06-1E01-47E9-A770-934F9402A8CE}" type="pres">
      <dgm:prSet presAssocID="{A9BB048E-50E3-4C8E-B3B7-A7DCA0960CBA}" presName="hierChild5" presStyleCnt="0"/>
      <dgm:spPr/>
      <dgm:t>
        <a:bodyPr/>
        <a:lstStyle/>
        <a:p>
          <a:endParaRPr lang="en-US"/>
        </a:p>
      </dgm:t>
    </dgm:pt>
    <dgm:pt modelId="{4D70C7FB-6B26-4A3B-9472-B26632D4A1F5}" type="pres">
      <dgm:prSet presAssocID="{95B236E8-9239-4555-98EA-68ABE29134BC}" presName="Name37" presStyleLbl="parChTrans1D2" presStyleIdx="3" presStyleCnt="5"/>
      <dgm:spPr/>
      <dgm:t>
        <a:bodyPr/>
        <a:lstStyle/>
        <a:p>
          <a:endParaRPr lang="en-US"/>
        </a:p>
      </dgm:t>
    </dgm:pt>
    <dgm:pt modelId="{27365834-5022-432D-8E52-A209D7949236}" type="pres">
      <dgm:prSet presAssocID="{0EAD4334-1442-4E80-B04A-7E7B5BDF6D83}" presName="hierRoot2" presStyleCnt="0">
        <dgm:presLayoutVars>
          <dgm:hierBranch val="init"/>
        </dgm:presLayoutVars>
      </dgm:prSet>
      <dgm:spPr/>
      <dgm:t>
        <a:bodyPr/>
        <a:lstStyle/>
        <a:p>
          <a:endParaRPr lang="en-US"/>
        </a:p>
      </dgm:t>
    </dgm:pt>
    <dgm:pt modelId="{30099F19-112A-4F33-8F86-2D04B7F5F634}" type="pres">
      <dgm:prSet presAssocID="{0EAD4334-1442-4E80-B04A-7E7B5BDF6D83}" presName="rootComposite" presStyleCnt="0"/>
      <dgm:spPr/>
      <dgm:t>
        <a:bodyPr/>
        <a:lstStyle/>
        <a:p>
          <a:endParaRPr lang="en-US"/>
        </a:p>
      </dgm:t>
    </dgm:pt>
    <dgm:pt modelId="{19096CDB-D7CB-4798-9580-A8B5ABCC0AB2}" type="pres">
      <dgm:prSet presAssocID="{0EAD4334-1442-4E80-B04A-7E7B5BDF6D83}" presName="rootText" presStyleLbl="node2" presStyleIdx="3" presStyleCnt="4" custLinFactNeighborY="-57522">
        <dgm:presLayoutVars>
          <dgm:chPref val="3"/>
        </dgm:presLayoutVars>
      </dgm:prSet>
      <dgm:spPr/>
      <dgm:t>
        <a:bodyPr/>
        <a:lstStyle/>
        <a:p>
          <a:endParaRPr lang="en-US"/>
        </a:p>
      </dgm:t>
    </dgm:pt>
    <dgm:pt modelId="{549C1479-23E2-46DD-A507-22AC6350A9C0}" type="pres">
      <dgm:prSet presAssocID="{0EAD4334-1442-4E80-B04A-7E7B5BDF6D83}" presName="rootConnector" presStyleLbl="node2" presStyleIdx="3" presStyleCnt="4"/>
      <dgm:spPr/>
      <dgm:t>
        <a:bodyPr/>
        <a:lstStyle/>
        <a:p>
          <a:endParaRPr lang="en-US"/>
        </a:p>
      </dgm:t>
    </dgm:pt>
    <dgm:pt modelId="{794CB0DF-D75C-44CF-8DA2-0F7A8DC73D22}" type="pres">
      <dgm:prSet presAssocID="{0EAD4334-1442-4E80-B04A-7E7B5BDF6D83}" presName="hierChild4" presStyleCnt="0"/>
      <dgm:spPr/>
      <dgm:t>
        <a:bodyPr/>
        <a:lstStyle/>
        <a:p>
          <a:endParaRPr lang="en-US"/>
        </a:p>
      </dgm:t>
    </dgm:pt>
    <dgm:pt modelId="{F36C86AC-ACAB-484B-B685-BE69E65D6A08}" type="pres">
      <dgm:prSet presAssocID="{0EAD4334-1442-4E80-B04A-7E7B5BDF6D83}" presName="hierChild5" presStyleCnt="0"/>
      <dgm:spPr/>
      <dgm:t>
        <a:bodyPr/>
        <a:lstStyle/>
        <a:p>
          <a:endParaRPr lang="en-US"/>
        </a:p>
      </dgm:t>
    </dgm:pt>
    <dgm:pt modelId="{E9611FF9-6740-43D9-9C7A-170F19732BFC}" type="pres">
      <dgm:prSet presAssocID="{46585EC1-C1A7-4E82-91CA-7BD193F3376E}" presName="hierChild3" presStyleCnt="0"/>
      <dgm:spPr/>
      <dgm:t>
        <a:bodyPr/>
        <a:lstStyle/>
        <a:p>
          <a:endParaRPr lang="en-US"/>
        </a:p>
      </dgm:t>
    </dgm:pt>
    <dgm:pt modelId="{EC701123-9DD0-45A3-8553-2F07491D0043}" type="pres">
      <dgm:prSet presAssocID="{53903FED-B165-4C59-B198-F072EDE3DBEE}" presName="Name111" presStyleLbl="parChTrans1D2" presStyleIdx="4" presStyleCnt="5"/>
      <dgm:spPr/>
      <dgm:t>
        <a:bodyPr/>
        <a:lstStyle/>
        <a:p>
          <a:endParaRPr lang="en-US"/>
        </a:p>
      </dgm:t>
    </dgm:pt>
    <dgm:pt modelId="{FBA11720-E834-41B7-A38E-4C6B1062A5C5}" type="pres">
      <dgm:prSet presAssocID="{6F4EDA01-1A9A-47AE-9E5C-3F7FEAC40A7F}" presName="hierRoot3" presStyleCnt="0">
        <dgm:presLayoutVars>
          <dgm:hierBranch val="init"/>
        </dgm:presLayoutVars>
      </dgm:prSet>
      <dgm:spPr/>
      <dgm:t>
        <a:bodyPr/>
        <a:lstStyle/>
        <a:p>
          <a:endParaRPr lang="en-US"/>
        </a:p>
      </dgm:t>
    </dgm:pt>
    <dgm:pt modelId="{EDB08634-2BB5-4618-97E5-DFBB96449C78}" type="pres">
      <dgm:prSet presAssocID="{6F4EDA01-1A9A-47AE-9E5C-3F7FEAC40A7F}" presName="rootComposite3" presStyleCnt="0"/>
      <dgm:spPr/>
      <dgm:t>
        <a:bodyPr/>
        <a:lstStyle/>
        <a:p>
          <a:endParaRPr lang="en-US"/>
        </a:p>
      </dgm:t>
    </dgm:pt>
    <dgm:pt modelId="{57C7340C-24B5-4B86-B5DE-211A63C1C4C4}" type="pres">
      <dgm:prSet presAssocID="{6F4EDA01-1A9A-47AE-9E5C-3F7FEAC40A7F}" presName="rootText3" presStyleLbl="asst1" presStyleIdx="0" presStyleCnt="1" custLinFactX="100000" custLinFactNeighborX="123785" custLinFactNeighborY="-92838">
        <dgm:presLayoutVars>
          <dgm:chPref val="3"/>
        </dgm:presLayoutVars>
      </dgm:prSet>
      <dgm:spPr/>
      <dgm:t>
        <a:bodyPr/>
        <a:lstStyle/>
        <a:p>
          <a:endParaRPr lang="en-US"/>
        </a:p>
      </dgm:t>
    </dgm:pt>
    <dgm:pt modelId="{95CCB350-BABF-416C-993C-3DFA474B5682}" type="pres">
      <dgm:prSet presAssocID="{6F4EDA01-1A9A-47AE-9E5C-3F7FEAC40A7F}" presName="rootConnector3" presStyleLbl="asst1" presStyleIdx="0" presStyleCnt="1"/>
      <dgm:spPr/>
      <dgm:t>
        <a:bodyPr/>
        <a:lstStyle/>
        <a:p>
          <a:endParaRPr lang="en-US"/>
        </a:p>
      </dgm:t>
    </dgm:pt>
    <dgm:pt modelId="{ACAC62D0-2A6B-401D-8960-BA02D30EB3BF}" type="pres">
      <dgm:prSet presAssocID="{6F4EDA01-1A9A-47AE-9E5C-3F7FEAC40A7F}" presName="hierChild6" presStyleCnt="0"/>
      <dgm:spPr/>
      <dgm:t>
        <a:bodyPr/>
        <a:lstStyle/>
        <a:p>
          <a:endParaRPr lang="en-US"/>
        </a:p>
      </dgm:t>
    </dgm:pt>
    <dgm:pt modelId="{9016C1A6-EE9C-4B00-948E-AB351E15BB1E}" type="pres">
      <dgm:prSet presAssocID="{6F4EDA01-1A9A-47AE-9E5C-3F7FEAC40A7F}" presName="hierChild7" presStyleCnt="0"/>
      <dgm:spPr/>
      <dgm:t>
        <a:bodyPr/>
        <a:lstStyle/>
        <a:p>
          <a:endParaRPr lang="en-US"/>
        </a:p>
      </dgm:t>
    </dgm:pt>
  </dgm:ptLst>
  <dgm:cxnLst>
    <dgm:cxn modelId="{43F49724-8A87-42AC-A2AA-1156FACA2629}" type="presOf" srcId="{53903FED-B165-4C59-B198-F072EDE3DBEE}" destId="{EC701123-9DD0-45A3-8553-2F07491D0043}" srcOrd="0" destOrd="0" presId="urn:microsoft.com/office/officeart/2005/8/layout/orgChart1"/>
    <dgm:cxn modelId="{B6F744C0-E541-4B14-8216-A706922829C2}" type="presOf" srcId="{7C848015-9A79-47BA-B7F6-ECEF788D23BA}" destId="{39DA0017-8E6C-46E6-9925-6E1957D8C2DB}" srcOrd="0" destOrd="0" presId="urn:microsoft.com/office/officeart/2005/8/layout/orgChart1"/>
    <dgm:cxn modelId="{3ACC2DC6-845A-4DCE-972F-004FF93A0594}" srcId="{46585EC1-C1A7-4E82-91CA-7BD193F3376E}" destId="{672C4C4A-78EC-4485-B4FC-57A45CE68DDD}" srcOrd="0" destOrd="0" parTransId="{91CAA3A1-9B4B-4946-97C5-E2B657E78635}" sibTransId="{FC2BD35B-5522-4F34-84C6-BCDF5A6CCF6B}"/>
    <dgm:cxn modelId="{AA3783FA-AB95-4CCE-8B14-B66EFC2F0CE1}" srcId="{7C848015-9A79-47BA-B7F6-ECEF788D23BA}" destId="{46585EC1-C1A7-4E82-91CA-7BD193F3376E}" srcOrd="0" destOrd="0" parTransId="{2371261C-78BE-4387-A06C-B7AF8EBABF92}" sibTransId="{3091FC0D-653D-48AB-90A2-529F757AFA34}"/>
    <dgm:cxn modelId="{3A18F98C-0CED-4CBB-9C9A-7F9C8725DA5D}" srcId="{46585EC1-C1A7-4E82-91CA-7BD193F3376E}" destId="{30973B7D-B84B-4E90-805D-6C1619A393FD}" srcOrd="1" destOrd="0" parTransId="{170D3864-C975-498E-8818-298D3380B9E1}" sibTransId="{33D7F162-6042-4091-9D2A-4806200AD68C}"/>
    <dgm:cxn modelId="{FD6EA84F-DB46-43A2-8303-723BD1461AC5}" type="presOf" srcId="{0EAD4334-1442-4E80-B04A-7E7B5BDF6D83}" destId="{549C1479-23E2-46DD-A507-22AC6350A9C0}" srcOrd="1" destOrd="0" presId="urn:microsoft.com/office/officeart/2005/8/layout/orgChart1"/>
    <dgm:cxn modelId="{A3ACF258-59C8-4CEC-98D9-D83DB543C77F}" type="presOf" srcId="{6F4EDA01-1A9A-47AE-9E5C-3F7FEAC40A7F}" destId="{57C7340C-24B5-4B86-B5DE-211A63C1C4C4}" srcOrd="0" destOrd="0" presId="urn:microsoft.com/office/officeart/2005/8/layout/orgChart1"/>
    <dgm:cxn modelId="{603070D5-50C1-48D1-8DAE-EAB9B8C2585F}" type="presOf" srcId="{672C4C4A-78EC-4485-B4FC-57A45CE68DDD}" destId="{DB36C967-AF10-421F-846F-0231F7E2265F}" srcOrd="0" destOrd="0" presId="urn:microsoft.com/office/officeart/2005/8/layout/orgChart1"/>
    <dgm:cxn modelId="{0FE61A71-4962-49B0-B5F4-7E50DAEBBD21}" type="presOf" srcId="{A9BB048E-50E3-4C8E-B3B7-A7DCA0960CBA}" destId="{73D6B8B4-8A28-4846-B107-4A811066EEAB}" srcOrd="0" destOrd="0" presId="urn:microsoft.com/office/officeart/2005/8/layout/orgChart1"/>
    <dgm:cxn modelId="{54082A45-9FBE-4266-B829-CB5D8D6B4349}" type="presOf" srcId="{A9BB048E-50E3-4C8E-B3B7-A7DCA0960CBA}" destId="{E889EDE5-E462-447D-B40A-66FA93FEB189}" srcOrd="1" destOrd="0" presId="urn:microsoft.com/office/officeart/2005/8/layout/orgChart1"/>
    <dgm:cxn modelId="{3F0E5233-0AEE-44E5-BA11-BD1AD1A6E2E3}" srcId="{46585EC1-C1A7-4E82-91CA-7BD193F3376E}" destId="{6F4EDA01-1A9A-47AE-9E5C-3F7FEAC40A7F}" srcOrd="4" destOrd="0" parTransId="{53903FED-B165-4C59-B198-F072EDE3DBEE}" sibTransId="{BB3FB887-83AD-4759-904E-29D8947A183C}"/>
    <dgm:cxn modelId="{2B1D004F-B69B-4EAB-815D-3EA7E5673908}" type="presOf" srcId="{46585EC1-C1A7-4E82-91CA-7BD193F3376E}" destId="{2A632C58-8D07-41BB-80B3-EBDF2BA990FB}" srcOrd="0" destOrd="0" presId="urn:microsoft.com/office/officeart/2005/8/layout/orgChart1"/>
    <dgm:cxn modelId="{1D8D13A4-39E7-4732-B537-B611CDEC1829}" type="presOf" srcId="{6F4EDA01-1A9A-47AE-9E5C-3F7FEAC40A7F}" destId="{95CCB350-BABF-416C-993C-3DFA474B5682}" srcOrd="1" destOrd="0" presId="urn:microsoft.com/office/officeart/2005/8/layout/orgChart1"/>
    <dgm:cxn modelId="{3897CE70-1B84-4C6F-B273-DE491FB9639E}" type="presOf" srcId="{0EAD4334-1442-4E80-B04A-7E7B5BDF6D83}" destId="{19096CDB-D7CB-4798-9580-A8B5ABCC0AB2}" srcOrd="0" destOrd="0" presId="urn:microsoft.com/office/officeart/2005/8/layout/orgChart1"/>
    <dgm:cxn modelId="{14561F38-965F-4533-9D45-43A71C9A8706}" type="presOf" srcId="{46585EC1-C1A7-4E82-91CA-7BD193F3376E}" destId="{DBE213C4-4FA6-4C3E-B9DE-FF6E5D5F740C}" srcOrd="1" destOrd="0" presId="urn:microsoft.com/office/officeart/2005/8/layout/orgChart1"/>
    <dgm:cxn modelId="{2C90C5E4-293F-461A-AF74-F8783C0731F1}" type="presOf" srcId="{30973B7D-B84B-4E90-805D-6C1619A393FD}" destId="{5B9D596B-600C-43E5-9CCB-683F44D91F26}" srcOrd="0" destOrd="0" presId="urn:microsoft.com/office/officeart/2005/8/layout/orgChart1"/>
    <dgm:cxn modelId="{5BBE1A67-131A-4072-AE59-CB700E5489C4}" type="presOf" srcId="{30973B7D-B84B-4E90-805D-6C1619A393FD}" destId="{5036E79E-68E3-4435-9964-A7D7F9E8AAF4}" srcOrd="1" destOrd="0" presId="urn:microsoft.com/office/officeart/2005/8/layout/orgChart1"/>
    <dgm:cxn modelId="{44D67E79-435C-4774-AABD-A4A3A39F3D6B}" type="presOf" srcId="{95B236E8-9239-4555-98EA-68ABE29134BC}" destId="{4D70C7FB-6B26-4A3B-9472-B26632D4A1F5}" srcOrd="0" destOrd="0" presId="urn:microsoft.com/office/officeart/2005/8/layout/orgChart1"/>
    <dgm:cxn modelId="{4B817A91-78D7-4837-82F0-7478A0F72583}" srcId="{46585EC1-C1A7-4E82-91CA-7BD193F3376E}" destId="{0EAD4334-1442-4E80-B04A-7E7B5BDF6D83}" srcOrd="3" destOrd="0" parTransId="{95B236E8-9239-4555-98EA-68ABE29134BC}" sibTransId="{6C423EEE-915C-4368-852A-713A086E7700}"/>
    <dgm:cxn modelId="{B66B795F-6843-4481-9067-DA89D4D2E028}" type="presOf" srcId="{9FB4EB2A-AC59-4D34-9F88-EFB6DBC40232}" destId="{E4357A05-09CB-4E4B-B1E8-27544E3D17FC}" srcOrd="0" destOrd="0" presId="urn:microsoft.com/office/officeart/2005/8/layout/orgChart1"/>
    <dgm:cxn modelId="{91292321-4E94-4F75-A1FE-58B7295E5403}" srcId="{46585EC1-C1A7-4E82-91CA-7BD193F3376E}" destId="{A9BB048E-50E3-4C8E-B3B7-A7DCA0960CBA}" srcOrd="2" destOrd="0" parTransId="{9FB4EB2A-AC59-4D34-9F88-EFB6DBC40232}" sibTransId="{B509A935-B1CF-461C-AD89-2821684177FA}"/>
    <dgm:cxn modelId="{70E32254-02B6-4744-BEE5-F7D3145360F0}" type="presOf" srcId="{91CAA3A1-9B4B-4946-97C5-E2B657E78635}" destId="{BDE60F11-03B2-4E8C-AE87-3FA6F4A2BE40}" srcOrd="0" destOrd="0" presId="urn:microsoft.com/office/officeart/2005/8/layout/orgChart1"/>
    <dgm:cxn modelId="{9D5A8867-91DC-4837-A25F-1081542F119C}" type="presOf" srcId="{672C4C4A-78EC-4485-B4FC-57A45CE68DDD}" destId="{72448F9C-4E75-45DA-9267-7ACA2B551188}" srcOrd="1" destOrd="0" presId="urn:microsoft.com/office/officeart/2005/8/layout/orgChart1"/>
    <dgm:cxn modelId="{4C2DA61E-FDDC-4CF0-9994-80CC88874B27}" type="presOf" srcId="{170D3864-C975-498E-8818-298D3380B9E1}" destId="{8506910A-F9CC-4483-934D-518C9A2BA907}" srcOrd="0" destOrd="0" presId="urn:microsoft.com/office/officeart/2005/8/layout/orgChart1"/>
    <dgm:cxn modelId="{DAB59865-A171-435C-85E4-1262ADE044AF}" type="presParOf" srcId="{39DA0017-8E6C-46E6-9925-6E1957D8C2DB}" destId="{A9A1773F-3F5D-4C0E-8609-8245E90C65B5}" srcOrd="0" destOrd="0" presId="urn:microsoft.com/office/officeart/2005/8/layout/orgChart1"/>
    <dgm:cxn modelId="{9CCF7E9E-DFC4-46EC-BDDB-D624AE7F11C1}" type="presParOf" srcId="{A9A1773F-3F5D-4C0E-8609-8245E90C65B5}" destId="{0FC7D6E6-CF14-4366-9FE7-622F474CA5D3}" srcOrd="0" destOrd="0" presId="urn:microsoft.com/office/officeart/2005/8/layout/orgChart1"/>
    <dgm:cxn modelId="{0AE1FC9A-83D4-4163-8B7D-FFEE70581F1C}" type="presParOf" srcId="{0FC7D6E6-CF14-4366-9FE7-622F474CA5D3}" destId="{2A632C58-8D07-41BB-80B3-EBDF2BA990FB}" srcOrd="0" destOrd="0" presId="urn:microsoft.com/office/officeart/2005/8/layout/orgChart1"/>
    <dgm:cxn modelId="{6982004F-6F9F-4FF9-9A12-3B942EC7754E}" type="presParOf" srcId="{0FC7D6E6-CF14-4366-9FE7-622F474CA5D3}" destId="{DBE213C4-4FA6-4C3E-B9DE-FF6E5D5F740C}" srcOrd="1" destOrd="0" presId="urn:microsoft.com/office/officeart/2005/8/layout/orgChart1"/>
    <dgm:cxn modelId="{89022998-411B-482D-9C09-021378357520}" type="presParOf" srcId="{A9A1773F-3F5D-4C0E-8609-8245E90C65B5}" destId="{5D73AA5D-2740-4CAC-82FB-5643057E78B3}" srcOrd="1" destOrd="0" presId="urn:microsoft.com/office/officeart/2005/8/layout/orgChart1"/>
    <dgm:cxn modelId="{84D524B5-DE02-4818-BB5A-CAE96A4ED4B5}" type="presParOf" srcId="{5D73AA5D-2740-4CAC-82FB-5643057E78B3}" destId="{BDE60F11-03B2-4E8C-AE87-3FA6F4A2BE40}" srcOrd="0" destOrd="0" presId="urn:microsoft.com/office/officeart/2005/8/layout/orgChart1"/>
    <dgm:cxn modelId="{C30A392D-CD0D-4696-954B-6601A1311993}" type="presParOf" srcId="{5D73AA5D-2740-4CAC-82FB-5643057E78B3}" destId="{2125C8EC-6DE9-4899-881A-612095599DCF}" srcOrd="1" destOrd="0" presId="urn:microsoft.com/office/officeart/2005/8/layout/orgChart1"/>
    <dgm:cxn modelId="{E8943FA3-217D-4D34-B52E-C33945E4AB84}" type="presParOf" srcId="{2125C8EC-6DE9-4899-881A-612095599DCF}" destId="{4491E1FC-5B8C-4A0D-B069-7F3805828791}" srcOrd="0" destOrd="0" presId="urn:microsoft.com/office/officeart/2005/8/layout/orgChart1"/>
    <dgm:cxn modelId="{4F99089E-D174-4338-B214-8438626158BE}" type="presParOf" srcId="{4491E1FC-5B8C-4A0D-B069-7F3805828791}" destId="{DB36C967-AF10-421F-846F-0231F7E2265F}" srcOrd="0" destOrd="0" presId="urn:microsoft.com/office/officeart/2005/8/layout/orgChart1"/>
    <dgm:cxn modelId="{C20DCA09-4150-46D6-8189-F7DA80D5D76E}" type="presParOf" srcId="{4491E1FC-5B8C-4A0D-B069-7F3805828791}" destId="{72448F9C-4E75-45DA-9267-7ACA2B551188}" srcOrd="1" destOrd="0" presId="urn:microsoft.com/office/officeart/2005/8/layout/orgChart1"/>
    <dgm:cxn modelId="{04A743E9-C783-4F0C-BAE1-B94B8948F954}" type="presParOf" srcId="{2125C8EC-6DE9-4899-881A-612095599DCF}" destId="{90B23670-EFEC-4B5C-B615-8A066260827D}" srcOrd="1" destOrd="0" presId="urn:microsoft.com/office/officeart/2005/8/layout/orgChart1"/>
    <dgm:cxn modelId="{A1023555-9361-4DCF-9ED5-4C34AE84C877}" type="presParOf" srcId="{2125C8EC-6DE9-4899-881A-612095599DCF}" destId="{F0587FB0-8DD9-4107-B402-DF0A1C5BE689}" srcOrd="2" destOrd="0" presId="urn:microsoft.com/office/officeart/2005/8/layout/orgChart1"/>
    <dgm:cxn modelId="{7F671C77-1391-4A1A-A73C-B6CCCDE56B2B}" type="presParOf" srcId="{5D73AA5D-2740-4CAC-82FB-5643057E78B3}" destId="{8506910A-F9CC-4483-934D-518C9A2BA907}" srcOrd="2" destOrd="0" presId="urn:microsoft.com/office/officeart/2005/8/layout/orgChart1"/>
    <dgm:cxn modelId="{7A5C99AD-856C-4A15-8292-50747A58598B}" type="presParOf" srcId="{5D73AA5D-2740-4CAC-82FB-5643057E78B3}" destId="{F08391B1-4995-4776-921B-C44D967E60CA}" srcOrd="3" destOrd="0" presId="urn:microsoft.com/office/officeart/2005/8/layout/orgChart1"/>
    <dgm:cxn modelId="{171666C4-797E-4E43-8D44-4DF6C8AF0F26}" type="presParOf" srcId="{F08391B1-4995-4776-921B-C44D967E60CA}" destId="{73A28892-889E-40BF-9645-C4697C7CA15E}" srcOrd="0" destOrd="0" presId="urn:microsoft.com/office/officeart/2005/8/layout/orgChart1"/>
    <dgm:cxn modelId="{3A82CAC7-5579-4953-9F65-F8383EBF8865}" type="presParOf" srcId="{73A28892-889E-40BF-9645-C4697C7CA15E}" destId="{5B9D596B-600C-43E5-9CCB-683F44D91F26}" srcOrd="0" destOrd="0" presId="urn:microsoft.com/office/officeart/2005/8/layout/orgChart1"/>
    <dgm:cxn modelId="{28022EBB-187D-439E-9A5A-AFE1A1EA665B}" type="presParOf" srcId="{73A28892-889E-40BF-9645-C4697C7CA15E}" destId="{5036E79E-68E3-4435-9964-A7D7F9E8AAF4}" srcOrd="1" destOrd="0" presId="urn:microsoft.com/office/officeart/2005/8/layout/orgChart1"/>
    <dgm:cxn modelId="{69F7B30D-4753-4B19-AA5B-C729C6A29BB0}" type="presParOf" srcId="{F08391B1-4995-4776-921B-C44D967E60CA}" destId="{8D8B614B-B7C3-461D-9349-3F1CF361E19C}" srcOrd="1" destOrd="0" presId="urn:microsoft.com/office/officeart/2005/8/layout/orgChart1"/>
    <dgm:cxn modelId="{DA15F1CD-1D10-4E99-BA76-DFAB600294AE}" type="presParOf" srcId="{F08391B1-4995-4776-921B-C44D967E60CA}" destId="{BDC289E6-F95F-4115-9E89-ECD3E6422AC0}" srcOrd="2" destOrd="0" presId="urn:microsoft.com/office/officeart/2005/8/layout/orgChart1"/>
    <dgm:cxn modelId="{62AD2EA6-CB46-417E-B6C8-3DAC4130534B}" type="presParOf" srcId="{5D73AA5D-2740-4CAC-82FB-5643057E78B3}" destId="{E4357A05-09CB-4E4B-B1E8-27544E3D17FC}" srcOrd="4" destOrd="0" presId="urn:microsoft.com/office/officeart/2005/8/layout/orgChart1"/>
    <dgm:cxn modelId="{4C64937F-891E-46BF-A570-73C2A161F296}" type="presParOf" srcId="{5D73AA5D-2740-4CAC-82FB-5643057E78B3}" destId="{3CBD66B7-5DFA-4AA0-9DDA-B03A39241AF1}" srcOrd="5" destOrd="0" presId="urn:microsoft.com/office/officeart/2005/8/layout/orgChart1"/>
    <dgm:cxn modelId="{2B8A35E2-0ADD-41FE-9D0C-1AD7D8CA7429}" type="presParOf" srcId="{3CBD66B7-5DFA-4AA0-9DDA-B03A39241AF1}" destId="{5E245FDF-2C67-4B56-8FD0-50142C502920}" srcOrd="0" destOrd="0" presId="urn:microsoft.com/office/officeart/2005/8/layout/orgChart1"/>
    <dgm:cxn modelId="{D9BA7585-0D9B-483B-A6BF-63E9E33802BA}" type="presParOf" srcId="{5E245FDF-2C67-4B56-8FD0-50142C502920}" destId="{73D6B8B4-8A28-4846-B107-4A811066EEAB}" srcOrd="0" destOrd="0" presId="urn:microsoft.com/office/officeart/2005/8/layout/orgChart1"/>
    <dgm:cxn modelId="{011B6826-7A99-4139-884C-6884BDEF84B5}" type="presParOf" srcId="{5E245FDF-2C67-4B56-8FD0-50142C502920}" destId="{E889EDE5-E462-447D-B40A-66FA93FEB189}" srcOrd="1" destOrd="0" presId="urn:microsoft.com/office/officeart/2005/8/layout/orgChart1"/>
    <dgm:cxn modelId="{A79FFF40-AF96-484E-874F-008EFCD6B541}" type="presParOf" srcId="{3CBD66B7-5DFA-4AA0-9DDA-B03A39241AF1}" destId="{ED181080-A25F-4540-87F4-B85FE87993E2}" srcOrd="1" destOrd="0" presId="urn:microsoft.com/office/officeart/2005/8/layout/orgChart1"/>
    <dgm:cxn modelId="{A9C2C459-A479-477F-BB8C-E22F30C9BAA3}" type="presParOf" srcId="{3CBD66B7-5DFA-4AA0-9DDA-B03A39241AF1}" destId="{77617F06-1E01-47E9-A770-934F9402A8CE}" srcOrd="2" destOrd="0" presId="urn:microsoft.com/office/officeart/2005/8/layout/orgChart1"/>
    <dgm:cxn modelId="{6132F4C0-3C3A-4EFB-B96E-ED574B8A1BC2}" type="presParOf" srcId="{5D73AA5D-2740-4CAC-82FB-5643057E78B3}" destId="{4D70C7FB-6B26-4A3B-9472-B26632D4A1F5}" srcOrd="6" destOrd="0" presId="urn:microsoft.com/office/officeart/2005/8/layout/orgChart1"/>
    <dgm:cxn modelId="{45CCE8D7-9B6D-4E44-BD68-6B8C9989A75C}" type="presParOf" srcId="{5D73AA5D-2740-4CAC-82FB-5643057E78B3}" destId="{27365834-5022-432D-8E52-A209D7949236}" srcOrd="7" destOrd="0" presId="urn:microsoft.com/office/officeart/2005/8/layout/orgChart1"/>
    <dgm:cxn modelId="{754A179F-EE40-4F01-A175-9FE0E9C21CFB}" type="presParOf" srcId="{27365834-5022-432D-8E52-A209D7949236}" destId="{30099F19-112A-4F33-8F86-2D04B7F5F634}" srcOrd="0" destOrd="0" presId="urn:microsoft.com/office/officeart/2005/8/layout/orgChart1"/>
    <dgm:cxn modelId="{08C06B77-C2BB-4ED4-9621-A874C2AC73C2}" type="presParOf" srcId="{30099F19-112A-4F33-8F86-2D04B7F5F634}" destId="{19096CDB-D7CB-4798-9580-A8B5ABCC0AB2}" srcOrd="0" destOrd="0" presId="urn:microsoft.com/office/officeart/2005/8/layout/orgChart1"/>
    <dgm:cxn modelId="{C2AD976D-9973-4D0C-8898-5AA0C613F711}" type="presParOf" srcId="{30099F19-112A-4F33-8F86-2D04B7F5F634}" destId="{549C1479-23E2-46DD-A507-22AC6350A9C0}" srcOrd="1" destOrd="0" presId="urn:microsoft.com/office/officeart/2005/8/layout/orgChart1"/>
    <dgm:cxn modelId="{0DF74EF0-1EB0-492B-B728-FE75555EF448}" type="presParOf" srcId="{27365834-5022-432D-8E52-A209D7949236}" destId="{794CB0DF-D75C-44CF-8DA2-0F7A8DC73D22}" srcOrd="1" destOrd="0" presId="urn:microsoft.com/office/officeart/2005/8/layout/orgChart1"/>
    <dgm:cxn modelId="{60B919B9-5617-459E-9BB8-9CCC47F44E4E}" type="presParOf" srcId="{27365834-5022-432D-8E52-A209D7949236}" destId="{F36C86AC-ACAB-484B-B685-BE69E65D6A08}" srcOrd="2" destOrd="0" presId="urn:microsoft.com/office/officeart/2005/8/layout/orgChart1"/>
    <dgm:cxn modelId="{EE48EB9D-650B-40F4-B0F2-BB400D426384}" type="presParOf" srcId="{A9A1773F-3F5D-4C0E-8609-8245E90C65B5}" destId="{E9611FF9-6740-43D9-9C7A-170F19732BFC}" srcOrd="2" destOrd="0" presId="urn:microsoft.com/office/officeart/2005/8/layout/orgChart1"/>
    <dgm:cxn modelId="{45A3699A-9D56-4396-A39C-E05458FBD73E}" type="presParOf" srcId="{E9611FF9-6740-43D9-9C7A-170F19732BFC}" destId="{EC701123-9DD0-45A3-8553-2F07491D0043}" srcOrd="0" destOrd="0" presId="urn:microsoft.com/office/officeart/2005/8/layout/orgChart1"/>
    <dgm:cxn modelId="{0D7C351B-4113-4FC1-B929-286BD28E298C}" type="presParOf" srcId="{E9611FF9-6740-43D9-9C7A-170F19732BFC}" destId="{FBA11720-E834-41B7-A38E-4C6B1062A5C5}" srcOrd="1" destOrd="0" presId="urn:microsoft.com/office/officeart/2005/8/layout/orgChart1"/>
    <dgm:cxn modelId="{791D0C61-DEB7-48ED-888B-E93EAD883C85}" type="presParOf" srcId="{FBA11720-E834-41B7-A38E-4C6B1062A5C5}" destId="{EDB08634-2BB5-4618-97E5-DFBB96449C78}" srcOrd="0" destOrd="0" presId="urn:microsoft.com/office/officeart/2005/8/layout/orgChart1"/>
    <dgm:cxn modelId="{C4A11344-4548-49BD-B4A1-F244F2C5268A}" type="presParOf" srcId="{EDB08634-2BB5-4618-97E5-DFBB96449C78}" destId="{57C7340C-24B5-4B86-B5DE-211A63C1C4C4}" srcOrd="0" destOrd="0" presId="urn:microsoft.com/office/officeart/2005/8/layout/orgChart1"/>
    <dgm:cxn modelId="{D6E11F4F-43D0-406B-BF55-4336BD8B626F}" type="presParOf" srcId="{EDB08634-2BB5-4618-97E5-DFBB96449C78}" destId="{95CCB350-BABF-416C-993C-3DFA474B5682}" srcOrd="1" destOrd="0" presId="urn:microsoft.com/office/officeart/2005/8/layout/orgChart1"/>
    <dgm:cxn modelId="{E2018AFC-1587-496D-AB04-C23EDEC808F6}" type="presParOf" srcId="{FBA11720-E834-41B7-A38E-4C6B1062A5C5}" destId="{ACAC62D0-2A6B-401D-8960-BA02D30EB3BF}" srcOrd="1" destOrd="0" presId="urn:microsoft.com/office/officeart/2005/8/layout/orgChart1"/>
    <dgm:cxn modelId="{DFB963E1-5C09-43D4-9CA4-FDBC2F52C836}" type="presParOf" srcId="{FBA11720-E834-41B7-A38E-4C6B1062A5C5}" destId="{9016C1A6-EE9C-4B00-948E-AB351E15BB1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48015-9A79-47BA-B7F6-ECEF788D23BA}"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6585EC1-C1A7-4E82-91CA-7BD193F3376E}">
      <dgm:prSet phldrT="[Text]"/>
      <dgm:spPr/>
      <dgm:t>
        <a:bodyPr/>
        <a:lstStyle/>
        <a:p>
          <a:r>
            <a:rPr lang="en-US" dirty="0" smtClean="0"/>
            <a:t>54,020 UGC </a:t>
          </a:r>
        </a:p>
        <a:p>
          <a:r>
            <a:rPr lang="en-US" dirty="0" smtClean="0"/>
            <a:t>Tornado Warnings</a:t>
          </a:r>
          <a:endParaRPr lang="en-US" dirty="0"/>
        </a:p>
      </dgm:t>
    </dgm:pt>
    <dgm:pt modelId="{2371261C-78BE-4387-A06C-B7AF8EBABF92}" type="parTrans" cxnId="{AA3783FA-AB95-4CCE-8B14-B66EFC2F0CE1}">
      <dgm:prSet/>
      <dgm:spPr/>
      <dgm:t>
        <a:bodyPr/>
        <a:lstStyle/>
        <a:p>
          <a:endParaRPr lang="en-US"/>
        </a:p>
      </dgm:t>
    </dgm:pt>
    <dgm:pt modelId="{3091FC0D-653D-48AB-90A2-529F757AFA34}" type="sibTrans" cxnId="{AA3783FA-AB95-4CCE-8B14-B66EFC2F0CE1}">
      <dgm:prSet/>
      <dgm:spPr/>
      <dgm:t>
        <a:bodyPr/>
        <a:lstStyle/>
        <a:p>
          <a:endParaRPr lang="en-US"/>
        </a:p>
      </dgm:t>
    </dgm:pt>
    <dgm:pt modelId="{672C4C4A-78EC-4485-B4FC-57A45CE68DDD}">
      <dgm:prSet phldrT="[Text]"/>
      <dgm:spPr/>
      <dgm:t>
        <a:bodyPr/>
        <a:lstStyle/>
        <a:p>
          <a:r>
            <a:rPr lang="en-US" dirty="0" smtClean="0"/>
            <a:t>Tornado Watch</a:t>
          </a:r>
        </a:p>
        <a:p>
          <a:r>
            <a:rPr lang="en-US" dirty="0" smtClean="0"/>
            <a:t>69.9%</a:t>
          </a:r>
          <a:endParaRPr lang="en-US" dirty="0"/>
        </a:p>
      </dgm:t>
    </dgm:pt>
    <dgm:pt modelId="{91CAA3A1-9B4B-4946-97C5-E2B657E78635}" type="parTrans" cxnId="{3ACC2DC6-845A-4DCE-972F-004FF93A0594}">
      <dgm:prSet/>
      <dgm:spPr/>
      <dgm:t>
        <a:bodyPr/>
        <a:lstStyle/>
        <a:p>
          <a:endParaRPr lang="en-US"/>
        </a:p>
      </dgm:t>
    </dgm:pt>
    <dgm:pt modelId="{FC2BD35B-5522-4F34-84C6-BCDF5A6CCF6B}" type="sibTrans" cxnId="{3ACC2DC6-845A-4DCE-972F-004FF93A0594}">
      <dgm:prSet/>
      <dgm:spPr/>
      <dgm:t>
        <a:bodyPr/>
        <a:lstStyle/>
        <a:p>
          <a:endParaRPr lang="en-US"/>
        </a:p>
      </dgm:t>
    </dgm:pt>
    <dgm:pt modelId="{A9BB048E-50E3-4C8E-B3B7-A7DCA0960CBA}">
      <dgm:prSet phldrT="[Text]"/>
      <dgm:spPr/>
      <dgm:t>
        <a:bodyPr/>
        <a:lstStyle/>
        <a:p>
          <a:r>
            <a:rPr lang="en-US" dirty="0" smtClean="0"/>
            <a:t>SVR Watch</a:t>
          </a:r>
        </a:p>
        <a:p>
          <a:r>
            <a:rPr lang="en-US" dirty="0" smtClean="0"/>
            <a:t>14.9%</a:t>
          </a:r>
          <a:endParaRPr lang="en-US" dirty="0"/>
        </a:p>
      </dgm:t>
    </dgm:pt>
    <dgm:pt modelId="{9FB4EB2A-AC59-4D34-9F88-EFB6DBC40232}" type="parTrans" cxnId="{91292321-4E94-4F75-A1FE-58B7295E5403}">
      <dgm:prSet/>
      <dgm:spPr/>
      <dgm:t>
        <a:bodyPr/>
        <a:lstStyle/>
        <a:p>
          <a:endParaRPr lang="en-US"/>
        </a:p>
      </dgm:t>
    </dgm:pt>
    <dgm:pt modelId="{B509A935-B1CF-461C-AD89-2821684177FA}" type="sibTrans" cxnId="{91292321-4E94-4F75-A1FE-58B7295E5403}">
      <dgm:prSet/>
      <dgm:spPr/>
      <dgm:t>
        <a:bodyPr/>
        <a:lstStyle/>
        <a:p>
          <a:endParaRPr lang="en-US"/>
        </a:p>
      </dgm:t>
    </dgm:pt>
    <dgm:pt modelId="{9536B149-211F-4FB3-A44C-1920AD8404C5}" type="asst">
      <dgm:prSet/>
      <dgm:spPr/>
      <dgm:t>
        <a:bodyPr/>
        <a:lstStyle/>
        <a:p>
          <a:r>
            <a:rPr lang="en-US" smtClean="0"/>
            <a:t>No Watch</a:t>
          </a:r>
        </a:p>
        <a:p>
          <a:r>
            <a:rPr lang="en-US" smtClean="0"/>
            <a:t>15.7%</a:t>
          </a:r>
          <a:endParaRPr lang="en-US" dirty="0" smtClean="0"/>
        </a:p>
      </dgm:t>
    </dgm:pt>
    <dgm:pt modelId="{D3188DB7-F52F-4638-93F4-4BD775A0067D}" type="parTrans" cxnId="{B17AA4FE-0D05-49A7-BE10-381EDD5F5517}">
      <dgm:prSet/>
      <dgm:spPr/>
      <dgm:t>
        <a:bodyPr/>
        <a:lstStyle/>
        <a:p>
          <a:endParaRPr lang="en-US"/>
        </a:p>
      </dgm:t>
    </dgm:pt>
    <dgm:pt modelId="{0A72364D-0159-4585-BA1E-B4DE953535BE}" type="sibTrans" cxnId="{B17AA4FE-0D05-49A7-BE10-381EDD5F5517}">
      <dgm:prSet/>
      <dgm:spPr/>
      <dgm:t>
        <a:bodyPr/>
        <a:lstStyle/>
        <a:p>
          <a:endParaRPr lang="en-US"/>
        </a:p>
      </dgm:t>
    </dgm:pt>
    <dgm:pt modelId="{39DA0017-8E6C-46E6-9925-6E1957D8C2DB}" type="pres">
      <dgm:prSet presAssocID="{7C848015-9A79-47BA-B7F6-ECEF788D23BA}" presName="hierChild1" presStyleCnt="0">
        <dgm:presLayoutVars>
          <dgm:orgChart val="1"/>
          <dgm:chPref val="1"/>
          <dgm:dir/>
          <dgm:animOne val="branch"/>
          <dgm:animLvl val="lvl"/>
          <dgm:resizeHandles/>
        </dgm:presLayoutVars>
      </dgm:prSet>
      <dgm:spPr/>
      <dgm:t>
        <a:bodyPr/>
        <a:lstStyle/>
        <a:p>
          <a:endParaRPr lang="en-US"/>
        </a:p>
      </dgm:t>
    </dgm:pt>
    <dgm:pt modelId="{A9A1773F-3F5D-4C0E-8609-8245E90C65B5}" type="pres">
      <dgm:prSet presAssocID="{46585EC1-C1A7-4E82-91CA-7BD193F3376E}" presName="hierRoot1" presStyleCnt="0">
        <dgm:presLayoutVars>
          <dgm:hierBranch val="init"/>
        </dgm:presLayoutVars>
      </dgm:prSet>
      <dgm:spPr/>
      <dgm:t>
        <a:bodyPr/>
        <a:lstStyle/>
        <a:p>
          <a:endParaRPr lang="en-US"/>
        </a:p>
      </dgm:t>
    </dgm:pt>
    <dgm:pt modelId="{0FC7D6E6-CF14-4366-9FE7-622F474CA5D3}" type="pres">
      <dgm:prSet presAssocID="{46585EC1-C1A7-4E82-91CA-7BD193F3376E}" presName="rootComposite1" presStyleCnt="0"/>
      <dgm:spPr/>
      <dgm:t>
        <a:bodyPr/>
        <a:lstStyle/>
        <a:p>
          <a:endParaRPr lang="en-US"/>
        </a:p>
      </dgm:t>
    </dgm:pt>
    <dgm:pt modelId="{2A632C58-8D07-41BB-80B3-EBDF2BA990FB}" type="pres">
      <dgm:prSet presAssocID="{46585EC1-C1A7-4E82-91CA-7BD193F3376E}" presName="rootText1" presStyleLbl="node0" presStyleIdx="0" presStyleCnt="1" custLinFactNeighborX="2617" custLinFactNeighborY="68864">
        <dgm:presLayoutVars>
          <dgm:chPref val="3"/>
        </dgm:presLayoutVars>
      </dgm:prSet>
      <dgm:spPr/>
      <dgm:t>
        <a:bodyPr/>
        <a:lstStyle/>
        <a:p>
          <a:endParaRPr lang="en-US"/>
        </a:p>
      </dgm:t>
    </dgm:pt>
    <dgm:pt modelId="{DBE213C4-4FA6-4C3E-B9DE-FF6E5D5F740C}" type="pres">
      <dgm:prSet presAssocID="{46585EC1-C1A7-4E82-91CA-7BD193F3376E}" presName="rootConnector1" presStyleLbl="node1" presStyleIdx="0" presStyleCnt="0"/>
      <dgm:spPr/>
      <dgm:t>
        <a:bodyPr/>
        <a:lstStyle/>
        <a:p>
          <a:endParaRPr lang="en-US"/>
        </a:p>
      </dgm:t>
    </dgm:pt>
    <dgm:pt modelId="{5D73AA5D-2740-4CAC-82FB-5643057E78B3}" type="pres">
      <dgm:prSet presAssocID="{46585EC1-C1A7-4E82-91CA-7BD193F3376E}" presName="hierChild2" presStyleCnt="0"/>
      <dgm:spPr/>
      <dgm:t>
        <a:bodyPr/>
        <a:lstStyle/>
        <a:p>
          <a:endParaRPr lang="en-US"/>
        </a:p>
      </dgm:t>
    </dgm:pt>
    <dgm:pt modelId="{BDE60F11-03B2-4E8C-AE87-3FA6F4A2BE40}" type="pres">
      <dgm:prSet presAssocID="{91CAA3A1-9B4B-4946-97C5-E2B657E78635}" presName="Name37" presStyleLbl="parChTrans1D2" presStyleIdx="0" presStyleCnt="3"/>
      <dgm:spPr/>
      <dgm:t>
        <a:bodyPr/>
        <a:lstStyle/>
        <a:p>
          <a:endParaRPr lang="en-US"/>
        </a:p>
      </dgm:t>
    </dgm:pt>
    <dgm:pt modelId="{2125C8EC-6DE9-4899-881A-612095599DCF}" type="pres">
      <dgm:prSet presAssocID="{672C4C4A-78EC-4485-B4FC-57A45CE68DDD}" presName="hierRoot2" presStyleCnt="0">
        <dgm:presLayoutVars>
          <dgm:hierBranch val="init"/>
        </dgm:presLayoutVars>
      </dgm:prSet>
      <dgm:spPr/>
      <dgm:t>
        <a:bodyPr/>
        <a:lstStyle/>
        <a:p>
          <a:endParaRPr lang="en-US"/>
        </a:p>
      </dgm:t>
    </dgm:pt>
    <dgm:pt modelId="{4491E1FC-5B8C-4A0D-B069-7F3805828791}" type="pres">
      <dgm:prSet presAssocID="{672C4C4A-78EC-4485-B4FC-57A45CE68DDD}" presName="rootComposite" presStyleCnt="0"/>
      <dgm:spPr/>
      <dgm:t>
        <a:bodyPr/>
        <a:lstStyle/>
        <a:p>
          <a:endParaRPr lang="en-US"/>
        </a:p>
      </dgm:t>
    </dgm:pt>
    <dgm:pt modelId="{DB36C967-AF10-421F-846F-0231F7E2265F}" type="pres">
      <dgm:prSet presAssocID="{672C4C4A-78EC-4485-B4FC-57A45CE68DDD}" presName="rootText" presStyleLbl="node2" presStyleIdx="0" presStyleCnt="2" custLinFactNeighborY="-47671">
        <dgm:presLayoutVars>
          <dgm:chPref val="3"/>
        </dgm:presLayoutVars>
      </dgm:prSet>
      <dgm:spPr/>
      <dgm:t>
        <a:bodyPr/>
        <a:lstStyle/>
        <a:p>
          <a:endParaRPr lang="en-US"/>
        </a:p>
      </dgm:t>
    </dgm:pt>
    <dgm:pt modelId="{72448F9C-4E75-45DA-9267-7ACA2B551188}" type="pres">
      <dgm:prSet presAssocID="{672C4C4A-78EC-4485-B4FC-57A45CE68DDD}" presName="rootConnector" presStyleLbl="node2" presStyleIdx="0" presStyleCnt="2"/>
      <dgm:spPr/>
      <dgm:t>
        <a:bodyPr/>
        <a:lstStyle/>
        <a:p>
          <a:endParaRPr lang="en-US"/>
        </a:p>
      </dgm:t>
    </dgm:pt>
    <dgm:pt modelId="{90B23670-EFEC-4B5C-B615-8A066260827D}" type="pres">
      <dgm:prSet presAssocID="{672C4C4A-78EC-4485-B4FC-57A45CE68DDD}" presName="hierChild4" presStyleCnt="0"/>
      <dgm:spPr/>
      <dgm:t>
        <a:bodyPr/>
        <a:lstStyle/>
        <a:p>
          <a:endParaRPr lang="en-US"/>
        </a:p>
      </dgm:t>
    </dgm:pt>
    <dgm:pt modelId="{F0587FB0-8DD9-4107-B402-DF0A1C5BE689}" type="pres">
      <dgm:prSet presAssocID="{672C4C4A-78EC-4485-B4FC-57A45CE68DDD}" presName="hierChild5" presStyleCnt="0"/>
      <dgm:spPr/>
      <dgm:t>
        <a:bodyPr/>
        <a:lstStyle/>
        <a:p>
          <a:endParaRPr lang="en-US"/>
        </a:p>
      </dgm:t>
    </dgm:pt>
    <dgm:pt modelId="{E4357A05-09CB-4E4B-B1E8-27544E3D17FC}" type="pres">
      <dgm:prSet presAssocID="{9FB4EB2A-AC59-4D34-9F88-EFB6DBC40232}" presName="Name37" presStyleLbl="parChTrans1D2" presStyleIdx="1" presStyleCnt="3"/>
      <dgm:spPr/>
      <dgm:t>
        <a:bodyPr/>
        <a:lstStyle/>
        <a:p>
          <a:endParaRPr lang="en-US"/>
        </a:p>
      </dgm:t>
    </dgm:pt>
    <dgm:pt modelId="{3CBD66B7-5DFA-4AA0-9DDA-B03A39241AF1}" type="pres">
      <dgm:prSet presAssocID="{A9BB048E-50E3-4C8E-B3B7-A7DCA0960CBA}" presName="hierRoot2" presStyleCnt="0">
        <dgm:presLayoutVars>
          <dgm:hierBranch val="init"/>
        </dgm:presLayoutVars>
      </dgm:prSet>
      <dgm:spPr/>
      <dgm:t>
        <a:bodyPr/>
        <a:lstStyle/>
        <a:p>
          <a:endParaRPr lang="en-US"/>
        </a:p>
      </dgm:t>
    </dgm:pt>
    <dgm:pt modelId="{5E245FDF-2C67-4B56-8FD0-50142C502920}" type="pres">
      <dgm:prSet presAssocID="{A9BB048E-50E3-4C8E-B3B7-A7DCA0960CBA}" presName="rootComposite" presStyleCnt="0"/>
      <dgm:spPr/>
      <dgm:t>
        <a:bodyPr/>
        <a:lstStyle/>
        <a:p>
          <a:endParaRPr lang="en-US"/>
        </a:p>
      </dgm:t>
    </dgm:pt>
    <dgm:pt modelId="{73D6B8B4-8A28-4846-B107-4A811066EEAB}" type="pres">
      <dgm:prSet presAssocID="{A9BB048E-50E3-4C8E-B3B7-A7DCA0960CBA}" presName="rootText" presStyleLbl="node2" presStyleIdx="1" presStyleCnt="2" custLinFactNeighborX="-649" custLinFactNeighborY="-47671">
        <dgm:presLayoutVars>
          <dgm:chPref val="3"/>
        </dgm:presLayoutVars>
      </dgm:prSet>
      <dgm:spPr/>
      <dgm:t>
        <a:bodyPr/>
        <a:lstStyle/>
        <a:p>
          <a:endParaRPr lang="en-US"/>
        </a:p>
      </dgm:t>
    </dgm:pt>
    <dgm:pt modelId="{E889EDE5-E462-447D-B40A-66FA93FEB189}" type="pres">
      <dgm:prSet presAssocID="{A9BB048E-50E3-4C8E-B3B7-A7DCA0960CBA}" presName="rootConnector" presStyleLbl="node2" presStyleIdx="1" presStyleCnt="2"/>
      <dgm:spPr/>
      <dgm:t>
        <a:bodyPr/>
        <a:lstStyle/>
        <a:p>
          <a:endParaRPr lang="en-US"/>
        </a:p>
      </dgm:t>
    </dgm:pt>
    <dgm:pt modelId="{ED181080-A25F-4540-87F4-B85FE87993E2}" type="pres">
      <dgm:prSet presAssocID="{A9BB048E-50E3-4C8E-B3B7-A7DCA0960CBA}" presName="hierChild4" presStyleCnt="0"/>
      <dgm:spPr/>
      <dgm:t>
        <a:bodyPr/>
        <a:lstStyle/>
        <a:p>
          <a:endParaRPr lang="en-US"/>
        </a:p>
      </dgm:t>
    </dgm:pt>
    <dgm:pt modelId="{77617F06-1E01-47E9-A770-934F9402A8CE}" type="pres">
      <dgm:prSet presAssocID="{A9BB048E-50E3-4C8E-B3B7-A7DCA0960CBA}" presName="hierChild5" presStyleCnt="0"/>
      <dgm:spPr/>
      <dgm:t>
        <a:bodyPr/>
        <a:lstStyle/>
        <a:p>
          <a:endParaRPr lang="en-US"/>
        </a:p>
      </dgm:t>
    </dgm:pt>
    <dgm:pt modelId="{E9611FF9-6740-43D9-9C7A-170F19732BFC}" type="pres">
      <dgm:prSet presAssocID="{46585EC1-C1A7-4E82-91CA-7BD193F3376E}" presName="hierChild3" presStyleCnt="0"/>
      <dgm:spPr/>
      <dgm:t>
        <a:bodyPr/>
        <a:lstStyle/>
        <a:p>
          <a:endParaRPr lang="en-US"/>
        </a:p>
      </dgm:t>
    </dgm:pt>
    <dgm:pt modelId="{151E6AB7-ACDF-478E-AEB4-05093B7FC16F}" type="pres">
      <dgm:prSet presAssocID="{D3188DB7-F52F-4638-93F4-4BD775A0067D}" presName="Name111" presStyleLbl="parChTrans1D2" presStyleIdx="2" presStyleCnt="3"/>
      <dgm:spPr/>
      <dgm:t>
        <a:bodyPr/>
        <a:lstStyle/>
        <a:p>
          <a:endParaRPr lang="en-US"/>
        </a:p>
      </dgm:t>
    </dgm:pt>
    <dgm:pt modelId="{F7367C5A-A796-44BB-A226-3AAE15CD0BBB}" type="pres">
      <dgm:prSet presAssocID="{9536B149-211F-4FB3-A44C-1920AD8404C5}" presName="hierRoot3" presStyleCnt="0">
        <dgm:presLayoutVars>
          <dgm:hierBranch val="init"/>
        </dgm:presLayoutVars>
      </dgm:prSet>
      <dgm:spPr/>
      <dgm:t>
        <a:bodyPr/>
        <a:lstStyle/>
        <a:p>
          <a:endParaRPr lang="en-US"/>
        </a:p>
      </dgm:t>
    </dgm:pt>
    <dgm:pt modelId="{2A5B6F43-91B9-4D2D-A42B-4230D3A2C462}" type="pres">
      <dgm:prSet presAssocID="{9536B149-211F-4FB3-A44C-1920AD8404C5}" presName="rootComposite3" presStyleCnt="0"/>
      <dgm:spPr/>
      <dgm:t>
        <a:bodyPr/>
        <a:lstStyle/>
        <a:p>
          <a:endParaRPr lang="en-US"/>
        </a:p>
      </dgm:t>
    </dgm:pt>
    <dgm:pt modelId="{A56D1D31-0E93-479D-8CB1-DCCABC018CC5}" type="pres">
      <dgm:prSet presAssocID="{9536B149-211F-4FB3-A44C-1920AD8404C5}" presName="rootText3" presStyleLbl="asst1" presStyleIdx="0" presStyleCnt="1" custLinFactX="100000" custLinFactNeighborX="131709" custLinFactNeighborY="-73136">
        <dgm:presLayoutVars>
          <dgm:chPref val="3"/>
        </dgm:presLayoutVars>
      </dgm:prSet>
      <dgm:spPr/>
      <dgm:t>
        <a:bodyPr/>
        <a:lstStyle/>
        <a:p>
          <a:endParaRPr lang="en-US"/>
        </a:p>
      </dgm:t>
    </dgm:pt>
    <dgm:pt modelId="{564D73D7-6865-484C-8E58-C76D6DA81579}" type="pres">
      <dgm:prSet presAssocID="{9536B149-211F-4FB3-A44C-1920AD8404C5}" presName="rootConnector3" presStyleLbl="asst1" presStyleIdx="0" presStyleCnt="1"/>
      <dgm:spPr/>
      <dgm:t>
        <a:bodyPr/>
        <a:lstStyle/>
        <a:p>
          <a:endParaRPr lang="en-US"/>
        </a:p>
      </dgm:t>
    </dgm:pt>
    <dgm:pt modelId="{E4C1E355-D6BE-4EF6-BEA8-348F4A90008D}" type="pres">
      <dgm:prSet presAssocID="{9536B149-211F-4FB3-A44C-1920AD8404C5}" presName="hierChild6" presStyleCnt="0"/>
      <dgm:spPr/>
      <dgm:t>
        <a:bodyPr/>
        <a:lstStyle/>
        <a:p>
          <a:endParaRPr lang="en-US"/>
        </a:p>
      </dgm:t>
    </dgm:pt>
    <dgm:pt modelId="{FB5EB2A7-5C7F-4044-B8D6-D60228B0A414}" type="pres">
      <dgm:prSet presAssocID="{9536B149-211F-4FB3-A44C-1920AD8404C5}" presName="hierChild7" presStyleCnt="0"/>
      <dgm:spPr/>
      <dgm:t>
        <a:bodyPr/>
        <a:lstStyle/>
        <a:p>
          <a:endParaRPr lang="en-US"/>
        </a:p>
      </dgm:t>
    </dgm:pt>
  </dgm:ptLst>
  <dgm:cxnLst>
    <dgm:cxn modelId="{3ACC2DC6-845A-4DCE-972F-004FF93A0594}" srcId="{46585EC1-C1A7-4E82-91CA-7BD193F3376E}" destId="{672C4C4A-78EC-4485-B4FC-57A45CE68DDD}" srcOrd="0" destOrd="0" parTransId="{91CAA3A1-9B4B-4946-97C5-E2B657E78635}" sibTransId="{FC2BD35B-5522-4F34-84C6-BCDF5A6CCF6B}"/>
    <dgm:cxn modelId="{AA3783FA-AB95-4CCE-8B14-B66EFC2F0CE1}" srcId="{7C848015-9A79-47BA-B7F6-ECEF788D23BA}" destId="{46585EC1-C1A7-4E82-91CA-7BD193F3376E}" srcOrd="0" destOrd="0" parTransId="{2371261C-78BE-4387-A06C-B7AF8EBABF92}" sibTransId="{3091FC0D-653D-48AB-90A2-529F757AFA34}"/>
    <dgm:cxn modelId="{2EAEBE04-A0CC-4F14-A5A8-2D84E1095B5E}" type="presOf" srcId="{A9BB048E-50E3-4C8E-B3B7-A7DCA0960CBA}" destId="{E889EDE5-E462-447D-B40A-66FA93FEB189}" srcOrd="1" destOrd="0" presId="urn:microsoft.com/office/officeart/2005/8/layout/orgChart1"/>
    <dgm:cxn modelId="{7D3B2932-6598-45DF-912D-E0B100D62610}" type="presOf" srcId="{46585EC1-C1A7-4E82-91CA-7BD193F3376E}" destId="{2A632C58-8D07-41BB-80B3-EBDF2BA990FB}" srcOrd="0" destOrd="0" presId="urn:microsoft.com/office/officeart/2005/8/layout/orgChart1"/>
    <dgm:cxn modelId="{ED242B9E-87EC-47D3-B38C-FCF80F84311F}" type="presOf" srcId="{672C4C4A-78EC-4485-B4FC-57A45CE68DDD}" destId="{72448F9C-4E75-45DA-9267-7ACA2B551188}" srcOrd="1" destOrd="0" presId="urn:microsoft.com/office/officeart/2005/8/layout/orgChart1"/>
    <dgm:cxn modelId="{48165297-EA3B-4691-B5DF-79452C38819E}" type="presOf" srcId="{91CAA3A1-9B4B-4946-97C5-E2B657E78635}" destId="{BDE60F11-03B2-4E8C-AE87-3FA6F4A2BE40}" srcOrd="0" destOrd="0" presId="urn:microsoft.com/office/officeart/2005/8/layout/orgChart1"/>
    <dgm:cxn modelId="{34F93A21-8919-4D71-AF06-40078C912CD5}" type="presOf" srcId="{7C848015-9A79-47BA-B7F6-ECEF788D23BA}" destId="{39DA0017-8E6C-46E6-9925-6E1957D8C2DB}" srcOrd="0" destOrd="0" presId="urn:microsoft.com/office/officeart/2005/8/layout/orgChart1"/>
    <dgm:cxn modelId="{CD93159D-F9FD-427F-A758-C50CE540E450}" type="presOf" srcId="{9536B149-211F-4FB3-A44C-1920AD8404C5}" destId="{A56D1D31-0E93-479D-8CB1-DCCABC018CC5}" srcOrd="0" destOrd="0" presId="urn:microsoft.com/office/officeart/2005/8/layout/orgChart1"/>
    <dgm:cxn modelId="{38294798-705D-425A-BBD0-A65FFA6C3362}" type="presOf" srcId="{D3188DB7-F52F-4638-93F4-4BD775A0067D}" destId="{151E6AB7-ACDF-478E-AEB4-05093B7FC16F}" srcOrd="0" destOrd="0" presId="urn:microsoft.com/office/officeart/2005/8/layout/orgChart1"/>
    <dgm:cxn modelId="{EFDF058B-382B-4680-AA2A-667AC9120A34}" type="presOf" srcId="{A9BB048E-50E3-4C8E-B3B7-A7DCA0960CBA}" destId="{73D6B8B4-8A28-4846-B107-4A811066EEAB}" srcOrd="0" destOrd="0" presId="urn:microsoft.com/office/officeart/2005/8/layout/orgChart1"/>
    <dgm:cxn modelId="{B17AA4FE-0D05-49A7-BE10-381EDD5F5517}" srcId="{46585EC1-C1A7-4E82-91CA-7BD193F3376E}" destId="{9536B149-211F-4FB3-A44C-1920AD8404C5}" srcOrd="2" destOrd="0" parTransId="{D3188DB7-F52F-4638-93F4-4BD775A0067D}" sibTransId="{0A72364D-0159-4585-BA1E-B4DE953535BE}"/>
    <dgm:cxn modelId="{1231F37C-0EB5-49D4-9CD4-79EB192F15D7}" type="presOf" srcId="{9536B149-211F-4FB3-A44C-1920AD8404C5}" destId="{564D73D7-6865-484C-8E58-C76D6DA81579}" srcOrd="1" destOrd="0" presId="urn:microsoft.com/office/officeart/2005/8/layout/orgChart1"/>
    <dgm:cxn modelId="{E391AAEC-1B99-458E-9D8B-74DD6379981E}" type="presOf" srcId="{46585EC1-C1A7-4E82-91CA-7BD193F3376E}" destId="{DBE213C4-4FA6-4C3E-B9DE-FF6E5D5F740C}" srcOrd="1" destOrd="0" presId="urn:microsoft.com/office/officeart/2005/8/layout/orgChart1"/>
    <dgm:cxn modelId="{91292321-4E94-4F75-A1FE-58B7295E5403}" srcId="{46585EC1-C1A7-4E82-91CA-7BD193F3376E}" destId="{A9BB048E-50E3-4C8E-B3B7-A7DCA0960CBA}" srcOrd="1" destOrd="0" parTransId="{9FB4EB2A-AC59-4D34-9F88-EFB6DBC40232}" sibTransId="{B509A935-B1CF-461C-AD89-2821684177FA}"/>
    <dgm:cxn modelId="{158FE3A0-BEB0-4035-84CB-7F297C12836B}" type="presOf" srcId="{672C4C4A-78EC-4485-B4FC-57A45CE68DDD}" destId="{DB36C967-AF10-421F-846F-0231F7E2265F}" srcOrd="0" destOrd="0" presId="urn:microsoft.com/office/officeart/2005/8/layout/orgChart1"/>
    <dgm:cxn modelId="{0E095ABC-FDA3-464B-94E0-E187D3BBAA9E}" type="presOf" srcId="{9FB4EB2A-AC59-4D34-9F88-EFB6DBC40232}" destId="{E4357A05-09CB-4E4B-B1E8-27544E3D17FC}" srcOrd="0" destOrd="0" presId="urn:microsoft.com/office/officeart/2005/8/layout/orgChart1"/>
    <dgm:cxn modelId="{3856D84C-269C-4976-8AF1-437EA5429D9A}" type="presParOf" srcId="{39DA0017-8E6C-46E6-9925-6E1957D8C2DB}" destId="{A9A1773F-3F5D-4C0E-8609-8245E90C65B5}" srcOrd="0" destOrd="0" presId="urn:microsoft.com/office/officeart/2005/8/layout/orgChart1"/>
    <dgm:cxn modelId="{79B6A706-4F9F-4011-BA7B-2651E9A45BAF}" type="presParOf" srcId="{A9A1773F-3F5D-4C0E-8609-8245E90C65B5}" destId="{0FC7D6E6-CF14-4366-9FE7-622F474CA5D3}" srcOrd="0" destOrd="0" presId="urn:microsoft.com/office/officeart/2005/8/layout/orgChart1"/>
    <dgm:cxn modelId="{6DED8A79-23DA-46C7-9749-DB5C73D709ED}" type="presParOf" srcId="{0FC7D6E6-CF14-4366-9FE7-622F474CA5D3}" destId="{2A632C58-8D07-41BB-80B3-EBDF2BA990FB}" srcOrd="0" destOrd="0" presId="urn:microsoft.com/office/officeart/2005/8/layout/orgChart1"/>
    <dgm:cxn modelId="{D3EF4E7E-6968-4D90-AAC8-EC6A43253FA9}" type="presParOf" srcId="{0FC7D6E6-CF14-4366-9FE7-622F474CA5D3}" destId="{DBE213C4-4FA6-4C3E-B9DE-FF6E5D5F740C}" srcOrd="1" destOrd="0" presId="urn:microsoft.com/office/officeart/2005/8/layout/orgChart1"/>
    <dgm:cxn modelId="{7CC12ED6-EF42-4418-AA8C-EF018F2FFDED}" type="presParOf" srcId="{A9A1773F-3F5D-4C0E-8609-8245E90C65B5}" destId="{5D73AA5D-2740-4CAC-82FB-5643057E78B3}" srcOrd="1" destOrd="0" presId="urn:microsoft.com/office/officeart/2005/8/layout/orgChart1"/>
    <dgm:cxn modelId="{521381D6-8928-44C4-8401-D1BE26E9854F}" type="presParOf" srcId="{5D73AA5D-2740-4CAC-82FB-5643057E78B3}" destId="{BDE60F11-03B2-4E8C-AE87-3FA6F4A2BE40}" srcOrd="0" destOrd="0" presId="urn:microsoft.com/office/officeart/2005/8/layout/orgChart1"/>
    <dgm:cxn modelId="{7F554437-7DA1-4373-8D59-EFCF1E6949A4}" type="presParOf" srcId="{5D73AA5D-2740-4CAC-82FB-5643057E78B3}" destId="{2125C8EC-6DE9-4899-881A-612095599DCF}" srcOrd="1" destOrd="0" presId="urn:microsoft.com/office/officeart/2005/8/layout/orgChart1"/>
    <dgm:cxn modelId="{419FE0BF-8C26-4E47-9EAD-978E1246EF94}" type="presParOf" srcId="{2125C8EC-6DE9-4899-881A-612095599DCF}" destId="{4491E1FC-5B8C-4A0D-B069-7F3805828791}" srcOrd="0" destOrd="0" presId="urn:microsoft.com/office/officeart/2005/8/layout/orgChart1"/>
    <dgm:cxn modelId="{261D65DA-5B0B-4338-B14F-EE987D326913}" type="presParOf" srcId="{4491E1FC-5B8C-4A0D-B069-7F3805828791}" destId="{DB36C967-AF10-421F-846F-0231F7E2265F}" srcOrd="0" destOrd="0" presId="urn:microsoft.com/office/officeart/2005/8/layout/orgChart1"/>
    <dgm:cxn modelId="{15134D22-B059-47D3-B64A-4CC6A16243A2}" type="presParOf" srcId="{4491E1FC-5B8C-4A0D-B069-7F3805828791}" destId="{72448F9C-4E75-45DA-9267-7ACA2B551188}" srcOrd="1" destOrd="0" presId="urn:microsoft.com/office/officeart/2005/8/layout/orgChart1"/>
    <dgm:cxn modelId="{B8E974DD-B8D5-4E28-990A-CAF0FD8A3820}" type="presParOf" srcId="{2125C8EC-6DE9-4899-881A-612095599DCF}" destId="{90B23670-EFEC-4B5C-B615-8A066260827D}" srcOrd="1" destOrd="0" presId="urn:microsoft.com/office/officeart/2005/8/layout/orgChart1"/>
    <dgm:cxn modelId="{2A6B9F14-FAF4-4970-B425-D2613DD046C6}" type="presParOf" srcId="{2125C8EC-6DE9-4899-881A-612095599DCF}" destId="{F0587FB0-8DD9-4107-B402-DF0A1C5BE689}" srcOrd="2" destOrd="0" presId="urn:microsoft.com/office/officeart/2005/8/layout/orgChart1"/>
    <dgm:cxn modelId="{C54CFB97-5378-44E8-9947-673093E3F932}" type="presParOf" srcId="{5D73AA5D-2740-4CAC-82FB-5643057E78B3}" destId="{E4357A05-09CB-4E4B-B1E8-27544E3D17FC}" srcOrd="2" destOrd="0" presId="urn:microsoft.com/office/officeart/2005/8/layout/orgChart1"/>
    <dgm:cxn modelId="{4FA06E21-D634-4150-A864-B991EEE488DF}" type="presParOf" srcId="{5D73AA5D-2740-4CAC-82FB-5643057E78B3}" destId="{3CBD66B7-5DFA-4AA0-9DDA-B03A39241AF1}" srcOrd="3" destOrd="0" presId="urn:microsoft.com/office/officeart/2005/8/layout/orgChart1"/>
    <dgm:cxn modelId="{1EE82E92-1EAC-4171-90DB-921690CAF0DB}" type="presParOf" srcId="{3CBD66B7-5DFA-4AA0-9DDA-B03A39241AF1}" destId="{5E245FDF-2C67-4B56-8FD0-50142C502920}" srcOrd="0" destOrd="0" presId="urn:microsoft.com/office/officeart/2005/8/layout/orgChart1"/>
    <dgm:cxn modelId="{222FE86F-FBBD-4B7D-B2D2-DD36D7DC437A}" type="presParOf" srcId="{5E245FDF-2C67-4B56-8FD0-50142C502920}" destId="{73D6B8B4-8A28-4846-B107-4A811066EEAB}" srcOrd="0" destOrd="0" presId="urn:microsoft.com/office/officeart/2005/8/layout/orgChart1"/>
    <dgm:cxn modelId="{F1356147-774A-414A-9940-74E16CBED1FC}" type="presParOf" srcId="{5E245FDF-2C67-4B56-8FD0-50142C502920}" destId="{E889EDE5-E462-447D-B40A-66FA93FEB189}" srcOrd="1" destOrd="0" presId="urn:microsoft.com/office/officeart/2005/8/layout/orgChart1"/>
    <dgm:cxn modelId="{E6AE4EC5-7609-4F61-9672-0821CA63160D}" type="presParOf" srcId="{3CBD66B7-5DFA-4AA0-9DDA-B03A39241AF1}" destId="{ED181080-A25F-4540-87F4-B85FE87993E2}" srcOrd="1" destOrd="0" presId="urn:microsoft.com/office/officeart/2005/8/layout/orgChart1"/>
    <dgm:cxn modelId="{F03E0D36-BD76-464E-9E18-A859999C8C05}" type="presParOf" srcId="{3CBD66B7-5DFA-4AA0-9DDA-B03A39241AF1}" destId="{77617F06-1E01-47E9-A770-934F9402A8CE}" srcOrd="2" destOrd="0" presId="urn:microsoft.com/office/officeart/2005/8/layout/orgChart1"/>
    <dgm:cxn modelId="{1A36E5FE-CBF1-4598-A574-3515CF590DBF}" type="presParOf" srcId="{A9A1773F-3F5D-4C0E-8609-8245E90C65B5}" destId="{E9611FF9-6740-43D9-9C7A-170F19732BFC}" srcOrd="2" destOrd="0" presId="urn:microsoft.com/office/officeart/2005/8/layout/orgChart1"/>
    <dgm:cxn modelId="{AA00E970-1FA7-4063-953C-D7182A93E1E7}" type="presParOf" srcId="{E9611FF9-6740-43D9-9C7A-170F19732BFC}" destId="{151E6AB7-ACDF-478E-AEB4-05093B7FC16F}" srcOrd="0" destOrd="0" presId="urn:microsoft.com/office/officeart/2005/8/layout/orgChart1"/>
    <dgm:cxn modelId="{844F953A-82F9-43B7-8866-857AB6B2A555}" type="presParOf" srcId="{E9611FF9-6740-43D9-9C7A-170F19732BFC}" destId="{F7367C5A-A796-44BB-A226-3AAE15CD0BBB}" srcOrd="1" destOrd="0" presId="urn:microsoft.com/office/officeart/2005/8/layout/orgChart1"/>
    <dgm:cxn modelId="{CF18DB09-53BA-4C59-A7EF-6FBA1501791D}" type="presParOf" srcId="{F7367C5A-A796-44BB-A226-3AAE15CD0BBB}" destId="{2A5B6F43-91B9-4D2D-A42B-4230D3A2C462}" srcOrd="0" destOrd="0" presId="urn:microsoft.com/office/officeart/2005/8/layout/orgChart1"/>
    <dgm:cxn modelId="{232F155B-76D5-4B80-9113-3ADFDAE58659}" type="presParOf" srcId="{2A5B6F43-91B9-4D2D-A42B-4230D3A2C462}" destId="{A56D1D31-0E93-479D-8CB1-DCCABC018CC5}" srcOrd="0" destOrd="0" presId="urn:microsoft.com/office/officeart/2005/8/layout/orgChart1"/>
    <dgm:cxn modelId="{46187314-D943-4FC9-8FB0-D7FE2529E009}" type="presParOf" srcId="{2A5B6F43-91B9-4D2D-A42B-4230D3A2C462}" destId="{564D73D7-6865-484C-8E58-C76D6DA81579}" srcOrd="1" destOrd="0" presId="urn:microsoft.com/office/officeart/2005/8/layout/orgChart1"/>
    <dgm:cxn modelId="{C03E5E2D-014C-46A3-B67D-654E93ADC947}" type="presParOf" srcId="{F7367C5A-A796-44BB-A226-3AAE15CD0BBB}" destId="{E4C1E355-D6BE-4EF6-BEA8-348F4A90008D}" srcOrd="1" destOrd="0" presId="urn:microsoft.com/office/officeart/2005/8/layout/orgChart1"/>
    <dgm:cxn modelId="{99D635E0-7AAB-4343-8F33-2B0982288E91}" type="presParOf" srcId="{F7367C5A-A796-44BB-A226-3AAE15CD0BBB}" destId="{FB5EB2A7-5C7F-4044-B8D6-D60228B0A41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48015-9A79-47BA-B7F6-ECEF788D23BA}"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6585EC1-C1A7-4E82-91CA-7BD193F3376E}">
      <dgm:prSet phldrT="[Text]"/>
      <dgm:spPr/>
      <dgm:t>
        <a:bodyPr/>
        <a:lstStyle/>
        <a:p>
          <a:r>
            <a:rPr lang="en-US" dirty="0" smtClean="0"/>
            <a:t>409,555 UGC</a:t>
          </a:r>
        </a:p>
        <a:p>
          <a:r>
            <a:rPr lang="en-US" dirty="0" smtClean="0"/>
            <a:t>SVR Warnings</a:t>
          </a:r>
        </a:p>
      </dgm:t>
    </dgm:pt>
    <dgm:pt modelId="{2371261C-78BE-4387-A06C-B7AF8EBABF92}" type="parTrans" cxnId="{AA3783FA-AB95-4CCE-8B14-B66EFC2F0CE1}">
      <dgm:prSet/>
      <dgm:spPr/>
      <dgm:t>
        <a:bodyPr/>
        <a:lstStyle/>
        <a:p>
          <a:endParaRPr lang="en-US"/>
        </a:p>
      </dgm:t>
    </dgm:pt>
    <dgm:pt modelId="{3091FC0D-653D-48AB-90A2-529F757AFA34}" type="sibTrans" cxnId="{AA3783FA-AB95-4CCE-8B14-B66EFC2F0CE1}">
      <dgm:prSet/>
      <dgm:spPr/>
      <dgm:t>
        <a:bodyPr/>
        <a:lstStyle/>
        <a:p>
          <a:endParaRPr lang="en-US"/>
        </a:p>
      </dgm:t>
    </dgm:pt>
    <dgm:pt modelId="{672C4C4A-78EC-4485-B4FC-57A45CE68DDD}">
      <dgm:prSet phldrT="[Text]"/>
      <dgm:spPr/>
      <dgm:t>
        <a:bodyPr/>
        <a:lstStyle/>
        <a:p>
          <a:r>
            <a:rPr lang="en-US" dirty="0" smtClean="0"/>
            <a:t>SVR Watch</a:t>
          </a:r>
        </a:p>
        <a:p>
          <a:r>
            <a:rPr lang="en-US" dirty="0" smtClean="0"/>
            <a:t>36.4%</a:t>
          </a:r>
          <a:endParaRPr lang="en-US" dirty="0"/>
        </a:p>
      </dgm:t>
    </dgm:pt>
    <dgm:pt modelId="{91CAA3A1-9B4B-4946-97C5-E2B657E78635}" type="parTrans" cxnId="{3ACC2DC6-845A-4DCE-972F-004FF93A0594}">
      <dgm:prSet/>
      <dgm:spPr/>
      <dgm:t>
        <a:bodyPr/>
        <a:lstStyle/>
        <a:p>
          <a:endParaRPr lang="en-US"/>
        </a:p>
      </dgm:t>
    </dgm:pt>
    <dgm:pt modelId="{FC2BD35B-5522-4F34-84C6-BCDF5A6CCF6B}" type="sibTrans" cxnId="{3ACC2DC6-845A-4DCE-972F-004FF93A0594}">
      <dgm:prSet/>
      <dgm:spPr/>
      <dgm:t>
        <a:bodyPr/>
        <a:lstStyle/>
        <a:p>
          <a:endParaRPr lang="en-US"/>
        </a:p>
      </dgm:t>
    </dgm:pt>
    <dgm:pt modelId="{30973B7D-B84B-4E90-805D-6C1619A393FD}">
      <dgm:prSet phldrT="[Text]"/>
      <dgm:spPr/>
      <dgm:t>
        <a:bodyPr/>
        <a:lstStyle/>
        <a:p>
          <a:pPr defTabSz="666750">
            <a:lnSpc>
              <a:spcPct val="90000"/>
            </a:lnSpc>
            <a:spcBef>
              <a:spcPct val="0"/>
            </a:spcBef>
            <a:spcAft>
              <a:spcPct val="35000"/>
            </a:spcAft>
          </a:pPr>
          <a:r>
            <a:rPr lang="en-US" dirty="0" smtClean="0"/>
            <a:t>Tornado Watch</a:t>
          </a:r>
        </a:p>
        <a:p>
          <a:pPr defTabSz="666750">
            <a:lnSpc>
              <a:spcPct val="90000"/>
            </a:lnSpc>
            <a:spcBef>
              <a:spcPct val="0"/>
            </a:spcBef>
            <a:spcAft>
              <a:spcPct val="35000"/>
            </a:spcAft>
          </a:pPr>
          <a:r>
            <a:rPr lang="en-US" dirty="0" smtClean="0"/>
            <a:t>22.5%</a:t>
          </a:r>
          <a:endParaRPr lang="en-US" dirty="0"/>
        </a:p>
      </dgm:t>
    </dgm:pt>
    <dgm:pt modelId="{170D3864-C975-498E-8818-298D3380B9E1}" type="parTrans" cxnId="{3A18F98C-0CED-4CBB-9C9A-7F9C8725DA5D}">
      <dgm:prSet/>
      <dgm:spPr/>
      <dgm:t>
        <a:bodyPr/>
        <a:lstStyle/>
        <a:p>
          <a:endParaRPr lang="en-US"/>
        </a:p>
      </dgm:t>
    </dgm:pt>
    <dgm:pt modelId="{33D7F162-6042-4091-9D2A-4806200AD68C}" type="sibTrans" cxnId="{3A18F98C-0CED-4CBB-9C9A-7F9C8725DA5D}">
      <dgm:prSet/>
      <dgm:spPr/>
      <dgm:t>
        <a:bodyPr/>
        <a:lstStyle/>
        <a:p>
          <a:endParaRPr lang="en-US"/>
        </a:p>
      </dgm:t>
    </dgm:pt>
    <dgm:pt modelId="{6F4EDA01-1A9A-47AE-9E5C-3F7FEAC40A7F}" type="asst">
      <dgm:prSet/>
      <dgm:spPr/>
      <dgm:t>
        <a:bodyPr/>
        <a:lstStyle/>
        <a:p>
          <a:r>
            <a:rPr lang="en-US" smtClean="0"/>
            <a:t>No Watch</a:t>
          </a:r>
        </a:p>
        <a:p>
          <a:r>
            <a:rPr lang="en-US" smtClean="0"/>
            <a:t>41.4%</a:t>
          </a:r>
          <a:endParaRPr lang="en-US" dirty="0"/>
        </a:p>
      </dgm:t>
    </dgm:pt>
    <dgm:pt modelId="{53903FED-B165-4C59-B198-F072EDE3DBEE}" type="parTrans" cxnId="{3F0E5233-0AEE-44E5-BA11-BD1AD1A6E2E3}">
      <dgm:prSet/>
      <dgm:spPr/>
      <dgm:t>
        <a:bodyPr/>
        <a:lstStyle/>
        <a:p>
          <a:endParaRPr lang="en-US"/>
        </a:p>
      </dgm:t>
    </dgm:pt>
    <dgm:pt modelId="{BB3FB887-83AD-4759-904E-29D8947A183C}" type="sibTrans" cxnId="{3F0E5233-0AEE-44E5-BA11-BD1AD1A6E2E3}">
      <dgm:prSet/>
      <dgm:spPr/>
      <dgm:t>
        <a:bodyPr/>
        <a:lstStyle/>
        <a:p>
          <a:endParaRPr lang="en-US"/>
        </a:p>
      </dgm:t>
    </dgm:pt>
    <dgm:pt modelId="{39DA0017-8E6C-46E6-9925-6E1957D8C2DB}" type="pres">
      <dgm:prSet presAssocID="{7C848015-9A79-47BA-B7F6-ECEF788D23BA}" presName="hierChild1" presStyleCnt="0">
        <dgm:presLayoutVars>
          <dgm:orgChart val="1"/>
          <dgm:chPref val="1"/>
          <dgm:dir/>
          <dgm:animOne val="branch"/>
          <dgm:animLvl val="lvl"/>
          <dgm:resizeHandles/>
        </dgm:presLayoutVars>
      </dgm:prSet>
      <dgm:spPr/>
      <dgm:t>
        <a:bodyPr/>
        <a:lstStyle/>
        <a:p>
          <a:endParaRPr lang="en-US"/>
        </a:p>
      </dgm:t>
    </dgm:pt>
    <dgm:pt modelId="{A9A1773F-3F5D-4C0E-8609-8245E90C65B5}" type="pres">
      <dgm:prSet presAssocID="{46585EC1-C1A7-4E82-91CA-7BD193F3376E}" presName="hierRoot1" presStyleCnt="0">
        <dgm:presLayoutVars>
          <dgm:hierBranch val="init"/>
        </dgm:presLayoutVars>
      </dgm:prSet>
      <dgm:spPr/>
      <dgm:t>
        <a:bodyPr/>
        <a:lstStyle/>
        <a:p>
          <a:endParaRPr lang="en-US"/>
        </a:p>
      </dgm:t>
    </dgm:pt>
    <dgm:pt modelId="{0FC7D6E6-CF14-4366-9FE7-622F474CA5D3}" type="pres">
      <dgm:prSet presAssocID="{46585EC1-C1A7-4E82-91CA-7BD193F3376E}" presName="rootComposite1" presStyleCnt="0"/>
      <dgm:spPr/>
      <dgm:t>
        <a:bodyPr/>
        <a:lstStyle/>
        <a:p>
          <a:endParaRPr lang="en-US"/>
        </a:p>
      </dgm:t>
    </dgm:pt>
    <dgm:pt modelId="{2A632C58-8D07-41BB-80B3-EBDF2BA990FB}" type="pres">
      <dgm:prSet presAssocID="{46585EC1-C1A7-4E82-91CA-7BD193F3376E}" presName="rootText1" presStyleLbl="node0" presStyleIdx="0" presStyleCnt="1" custLinFactNeighborX="3976" custLinFactNeighborY="49162">
        <dgm:presLayoutVars>
          <dgm:chPref val="3"/>
        </dgm:presLayoutVars>
      </dgm:prSet>
      <dgm:spPr/>
      <dgm:t>
        <a:bodyPr/>
        <a:lstStyle/>
        <a:p>
          <a:endParaRPr lang="en-US"/>
        </a:p>
      </dgm:t>
    </dgm:pt>
    <dgm:pt modelId="{DBE213C4-4FA6-4C3E-B9DE-FF6E5D5F740C}" type="pres">
      <dgm:prSet presAssocID="{46585EC1-C1A7-4E82-91CA-7BD193F3376E}" presName="rootConnector1" presStyleLbl="node1" presStyleIdx="0" presStyleCnt="0"/>
      <dgm:spPr/>
      <dgm:t>
        <a:bodyPr/>
        <a:lstStyle/>
        <a:p>
          <a:endParaRPr lang="en-US"/>
        </a:p>
      </dgm:t>
    </dgm:pt>
    <dgm:pt modelId="{5D73AA5D-2740-4CAC-82FB-5643057E78B3}" type="pres">
      <dgm:prSet presAssocID="{46585EC1-C1A7-4E82-91CA-7BD193F3376E}" presName="hierChild2" presStyleCnt="0"/>
      <dgm:spPr/>
      <dgm:t>
        <a:bodyPr/>
        <a:lstStyle/>
        <a:p>
          <a:endParaRPr lang="en-US"/>
        </a:p>
      </dgm:t>
    </dgm:pt>
    <dgm:pt modelId="{BDE60F11-03B2-4E8C-AE87-3FA6F4A2BE40}" type="pres">
      <dgm:prSet presAssocID="{91CAA3A1-9B4B-4946-97C5-E2B657E78635}" presName="Name37" presStyleLbl="parChTrans1D2" presStyleIdx="0" presStyleCnt="3"/>
      <dgm:spPr/>
      <dgm:t>
        <a:bodyPr/>
        <a:lstStyle/>
        <a:p>
          <a:endParaRPr lang="en-US"/>
        </a:p>
      </dgm:t>
    </dgm:pt>
    <dgm:pt modelId="{2125C8EC-6DE9-4899-881A-612095599DCF}" type="pres">
      <dgm:prSet presAssocID="{672C4C4A-78EC-4485-B4FC-57A45CE68DDD}" presName="hierRoot2" presStyleCnt="0">
        <dgm:presLayoutVars>
          <dgm:hierBranch val="init"/>
        </dgm:presLayoutVars>
      </dgm:prSet>
      <dgm:spPr/>
      <dgm:t>
        <a:bodyPr/>
        <a:lstStyle/>
        <a:p>
          <a:endParaRPr lang="en-US"/>
        </a:p>
      </dgm:t>
    </dgm:pt>
    <dgm:pt modelId="{4491E1FC-5B8C-4A0D-B069-7F3805828791}" type="pres">
      <dgm:prSet presAssocID="{672C4C4A-78EC-4485-B4FC-57A45CE68DDD}" presName="rootComposite" presStyleCnt="0"/>
      <dgm:spPr/>
      <dgm:t>
        <a:bodyPr/>
        <a:lstStyle/>
        <a:p>
          <a:endParaRPr lang="en-US"/>
        </a:p>
      </dgm:t>
    </dgm:pt>
    <dgm:pt modelId="{DB36C967-AF10-421F-846F-0231F7E2265F}" type="pres">
      <dgm:prSet presAssocID="{672C4C4A-78EC-4485-B4FC-57A45CE68DDD}" presName="rootText" presStyleLbl="node2" presStyleIdx="0" presStyleCnt="2" custLinFactNeighborY="-57522">
        <dgm:presLayoutVars>
          <dgm:chPref val="3"/>
        </dgm:presLayoutVars>
      </dgm:prSet>
      <dgm:spPr/>
      <dgm:t>
        <a:bodyPr/>
        <a:lstStyle/>
        <a:p>
          <a:endParaRPr lang="en-US"/>
        </a:p>
      </dgm:t>
    </dgm:pt>
    <dgm:pt modelId="{72448F9C-4E75-45DA-9267-7ACA2B551188}" type="pres">
      <dgm:prSet presAssocID="{672C4C4A-78EC-4485-B4FC-57A45CE68DDD}" presName="rootConnector" presStyleLbl="node2" presStyleIdx="0" presStyleCnt="2"/>
      <dgm:spPr/>
      <dgm:t>
        <a:bodyPr/>
        <a:lstStyle/>
        <a:p>
          <a:endParaRPr lang="en-US"/>
        </a:p>
      </dgm:t>
    </dgm:pt>
    <dgm:pt modelId="{90B23670-EFEC-4B5C-B615-8A066260827D}" type="pres">
      <dgm:prSet presAssocID="{672C4C4A-78EC-4485-B4FC-57A45CE68DDD}" presName="hierChild4" presStyleCnt="0"/>
      <dgm:spPr/>
      <dgm:t>
        <a:bodyPr/>
        <a:lstStyle/>
        <a:p>
          <a:endParaRPr lang="en-US"/>
        </a:p>
      </dgm:t>
    </dgm:pt>
    <dgm:pt modelId="{F0587FB0-8DD9-4107-B402-DF0A1C5BE689}" type="pres">
      <dgm:prSet presAssocID="{672C4C4A-78EC-4485-B4FC-57A45CE68DDD}" presName="hierChild5" presStyleCnt="0"/>
      <dgm:spPr/>
      <dgm:t>
        <a:bodyPr/>
        <a:lstStyle/>
        <a:p>
          <a:endParaRPr lang="en-US"/>
        </a:p>
      </dgm:t>
    </dgm:pt>
    <dgm:pt modelId="{8506910A-F9CC-4483-934D-518C9A2BA907}" type="pres">
      <dgm:prSet presAssocID="{170D3864-C975-498E-8818-298D3380B9E1}" presName="Name37" presStyleLbl="parChTrans1D2" presStyleIdx="1" presStyleCnt="3"/>
      <dgm:spPr/>
      <dgm:t>
        <a:bodyPr/>
        <a:lstStyle/>
        <a:p>
          <a:endParaRPr lang="en-US"/>
        </a:p>
      </dgm:t>
    </dgm:pt>
    <dgm:pt modelId="{F08391B1-4995-4776-921B-C44D967E60CA}" type="pres">
      <dgm:prSet presAssocID="{30973B7D-B84B-4E90-805D-6C1619A393FD}" presName="hierRoot2" presStyleCnt="0">
        <dgm:presLayoutVars>
          <dgm:hierBranch val="init"/>
        </dgm:presLayoutVars>
      </dgm:prSet>
      <dgm:spPr/>
      <dgm:t>
        <a:bodyPr/>
        <a:lstStyle/>
        <a:p>
          <a:endParaRPr lang="en-US"/>
        </a:p>
      </dgm:t>
    </dgm:pt>
    <dgm:pt modelId="{73A28892-889E-40BF-9645-C4697C7CA15E}" type="pres">
      <dgm:prSet presAssocID="{30973B7D-B84B-4E90-805D-6C1619A393FD}" presName="rootComposite" presStyleCnt="0"/>
      <dgm:spPr/>
      <dgm:t>
        <a:bodyPr/>
        <a:lstStyle/>
        <a:p>
          <a:endParaRPr lang="en-US"/>
        </a:p>
      </dgm:t>
    </dgm:pt>
    <dgm:pt modelId="{5B9D596B-600C-43E5-9CCB-683F44D91F26}" type="pres">
      <dgm:prSet presAssocID="{30973B7D-B84B-4E90-805D-6C1619A393FD}" presName="rootText" presStyleLbl="node2" presStyleIdx="1" presStyleCnt="2" custLinFactNeighborY="-57522">
        <dgm:presLayoutVars>
          <dgm:chPref val="3"/>
        </dgm:presLayoutVars>
      </dgm:prSet>
      <dgm:spPr/>
      <dgm:t>
        <a:bodyPr/>
        <a:lstStyle/>
        <a:p>
          <a:endParaRPr lang="en-US"/>
        </a:p>
      </dgm:t>
    </dgm:pt>
    <dgm:pt modelId="{5036E79E-68E3-4435-9964-A7D7F9E8AAF4}" type="pres">
      <dgm:prSet presAssocID="{30973B7D-B84B-4E90-805D-6C1619A393FD}" presName="rootConnector" presStyleLbl="node2" presStyleIdx="1" presStyleCnt="2"/>
      <dgm:spPr/>
      <dgm:t>
        <a:bodyPr/>
        <a:lstStyle/>
        <a:p>
          <a:endParaRPr lang="en-US"/>
        </a:p>
      </dgm:t>
    </dgm:pt>
    <dgm:pt modelId="{8D8B614B-B7C3-461D-9349-3F1CF361E19C}" type="pres">
      <dgm:prSet presAssocID="{30973B7D-B84B-4E90-805D-6C1619A393FD}" presName="hierChild4" presStyleCnt="0"/>
      <dgm:spPr/>
      <dgm:t>
        <a:bodyPr/>
        <a:lstStyle/>
        <a:p>
          <a:endParaRPr lang="en-US"/>
        </a:p>
      </dgm:t>
    </dgm:pt>
    <dgm:pt modelId="{BDC289E6-F95F-4115-9E89-ECD3E6422AC0}" type="pres">
      <dgm:prSet presAssocID="{30973B7D-B84B-4E90-805D-6C1619A393FD}" presName="hierChild5" presStyleCnt="0"/>
      <dgm:spPr/>
      <dgm:t>
        <a:bodyPr/>
        <a:lstStyle/>
        <a:p>
          <a:endParaRPr lang="en-US"/>
        </a:p>
      </dgm:t>
    </dgm:pt>
    <dgm:pt modelId="{E9611FF9-6740-43D9-9C7A-170F19732BFC}" type="pres">
      <dgm:prSet presAssocID="{46585EC1-C1A7-4E82-91CA-7BD193F3376E}" presName="hierChild3" presStyleCnt="0"/>
      <dgm:spPr/>
      <dgm:t>
        <a:bodyPr/>
        <a:lstStyle/>
        <a:p>
          <a:endParaRPr lang="en-US"/>
        </a:p>
      </dgm:t>
    </dgm:pt>
    <dgm:pt modelId="{EC701123-9DD0-45A3-8553-2F07491D0043}" type="pres">
      <dgm:prSet presAssocID="{53903FED-B165-4C59-B198-F072EDE3DBEE}" presName="Name111" presStyleLbl="parChTrans1D2" presStyleIdx="2" presStyleCnt="3"/>
      <dgm:spPr/>
      <dgm:t>
        <a:bodyPr/>
        <a:lstStyle/>
        <a:p>
          <a:endParaRPr lang="en-US"/>
        </a:p>
      </dgm:t>
    </dgm:pt>
    <dgm:pt modelId="{FBA11720-E834-41B7-A38E-4C6B1062A5C5}" type="pres">
      <dgm:prSet presAssocID="{6F4EDA01-1A9A-47AE-9E5C-3F7FEAC40A7F}" presName="hierRoot3" presStyleCnt="0">
        <dgm:presLayoutVars>
          <dgm:hierBranch val="init"/>
        </dgm:presLayoutVars>
      </dgm:prSet>
      <dgm:spPr/>
      <dgm:t>
        <a:bodyPr/>
        <a:lstStyle/>
        <a:p>
          <a:endParaRPr lang="en-US"/>
        </a:p>
      </dgm:t>
    </dgm:pt>
    <dgm:pt modelId="{EDB08634-2BB5-4618-97E5-DFBB96449C78}" type="pres">
      <dgm:prSet presAssocID="{6F4EDA01-1A9A-47AE-9E5C-3F7FEAC40A7F}" presName="rootComposite3" presStyleCnt="0"/>
      <dgm:spPr/>
      <dgm:t>
        <a:bodyPr/>
        <a:lstStyle/>
        <a:p>
          <a:endParaRPr lang="en-US"/>
        </a:p>
      </dgm:t>
    </dgm:pt>
    <dgm:pt modelId="{57C7340C-24B5-4B86-B5DE-211A63C1C4C4}" type="pres">
      <dgm:prSet presAssocID="{6F4EDA01-1A9A-47AE-9E5C-3F7FEAC40A7F}" presName="rootText3" presStyleLbl="asst1" presStyleIdx="0" presStyleCnt="1" custLinFactX="100000" custLinFactNeighborX="123785" custLinFactNeighborY="-92838">
        <dgm:presLayoutVars>
          <dgm:chPref val="3"/>
        </dgm:presLayoutVars>
      </dgm:prSet>
      <dgm:spPr/>
      <dgm:t>
        <a:bodyPr/>
        <a:lstStyle/>
        <a:p>
          <a:endParaRPr lang="en-US"/>
        </a:p>
      </dgm:t>
    </dgm:pt>
    <dgm:pt modelId="{95CCB350-BABF-416C-993C-3DFA474B5682}" type="pres">
      <dgm:prSet presAssocID="{6F4EDA01-1A9A-47AE-9E5C-3F7FEAC40A7F}" presName="rootConnector3" presStyleLbl="asst1" presStyleIdx="0" presStyleCnt="1"/>
      <dgm:spPr/>
      <dgm:t>
        <a:bodyPr/>
        <a:lstStyle/>
        <a:p>
          <a:endParaRPr lang="en-US"/>
        </a:p>
      </dgm:t>
    </dgm:pt>
    <dgm:pt modelId="{ACAC62D0-2A6B-401D-8960-BA02D30EB3BF}" type="pres">
      <dgm:prSet presAssocID="{6F4EDA01-1A9A-47AE-9E5C-3F7FEAC40A7F}" presName="hierChild6" presStyleCnt="0"/>
      <dgm:spPr/>
      <dgm:t>
        <a:bodyPr/>
        <a:lstStyle/>
        <a:p>
          <a:endParaRPr lang="en-US"/>
        </a:p>
      </dgm:t>
    </dgm:pt>
    <dgm:pt modelId="{9016C1A6-EE9C-4B00-948E-AB351E15BB1E}" type="pres">
      <dgm:prSet presAssocID="{6F4EDA01-1A9A-47AE-9E5C-3F7FEAC40A7F}" presName="hierChild7" presStyleCnt="0"/>
      <dgm:spPr/>
      <dgm:t>
        <a:bodyPr/>
        <a:lstStyle/>
        <a:p>
          <a:endParaRPr lang="en-US"/>
        </a:p>
      </dgm:t>
    </dgm:pt>
  </dgm:ptLst>
  <dgm:cxnLst>
    <dgm:cxn modelId="{26F86B56-4E12-48F5-A284-643E8AAA88B9}" type="presOf" srcId="{6F4EDA01-1A9A-47AE-9E5C-3F7FEAC40A7F}" destId="{57C7340C-24B5-4B86-B5DE-211A63C1C4C4}" srcOrd="0" destOrd="0" presId="urn:microsoft.com/office/officeart/2005/8/layout/orgChart1"/>
    <dgm:cxn modelId="{5255FF61-0AD5-466B-B543-218F3CA01C38}" type="presOf" srcId="{672C4C4A-78EC-4485-B4FC-57A45CE68DDD}" destId="{DB36C967-AF10-421F-846F-0231F7E2265F}" srcOrd="0" destOrd="0" presId="urn:microsoft.com/office/officeart/2005/8/layout/orgChart1"/>
    <dgm:cxn modelId="{3A18F98C-0CED-4CBB-9C9A-7F9C8725DA5D}" srcId="{46585EC1-C1A7-4E82-91CA-7BD193F3376E}" destId="{30973B7D-B84B-4E90-805D-6C1619A393FD}" srcOrd="1" destOrd="0" parTransId="{170D3864-C975-498E-8818-298D3380B9E1}" sibTransId="{33D7F162-6042-4091-9D2A-4806200AD68C}"/>
    <dgm:cxn modelId="{5F3AB92C-3632-45B4-B0CF-6D5B04786874}" type="presOf" srcId="{170D3864-C975-498E-8818-298D3380B9E1}" destId="{8506910A-F9CC-4483-934D-518C9A2BA907}" srcOrd="0" destOrd="0" presId="urn:microsoft.com/office/officeart/2005/8/layout/orgChart1"/>
    <dgm:cxn modelId="{D8DDDF89-0358-45D9-9F06-3F79C56AF98F}" type="presOf" srcId="{30973B7D-B84B-4E90-805D-6C1619A393FD}" destId="{5036E79E-68E3-4435-9964-A7D7F9E8AAF4}" srcOrd="1" destOrd="0" presId="urn:microsoft.com/office/officeart/2005/8/layout/orgChart1"/>
    <dgm:cxn modelId="{AA3783FA-AB95-4CCE-8B14-B66EFC2F0CE1}" srcId="{7C848015-9A79-47BA-B7F6-ECEF788D23BA}" destId="{46585EC1-C1A7-4E82-91CA-7BD193F3376E}" srcOrd="0" destOrd="0" parTransId="{2371261C-78BE-4387-A06C-B7AF8EBABF92}" sibTransId="{3091FC0D-653D-48AB-90A2-529F757AFA34}"/>
    <dgm:cxn modelId="{24716BC1-A325-451E-AB7D-1C3C71B2FC03}" type="presOf" srcId="{53903FED-B165-4C59-B198-F072EDE3DBEE}" destId="{EC701123-9DD0-45A3-8553-2F07491D0043}" srcOrd="0" destOrd="0" presId="urn:microsoft.com/office/officeart/2005/8/layout/orgChart1"/>
    <dgm:cxn modelId="{6971C74B-0A8C-430A-937B-DEFC07FD2967}" type="presOf" srcId="{6F4EDA01-1A9A-47AE-9E5C-3F7FEAC40A7F}" destId="{95CCB350-BABF-416C-993C-3DFA474B5682}" srcOrd="1" destOrd="0" presId="urn:microsoft.com/office/officeart/2005/8/layout/orgChart1"/>
    <dgm:cxn modelId="{3ACC2DC6-845A-4DCE-972F-004FF93A0594}" srcId="{46585EC1-C1A7-4E82-91CA-7BD193F3376E}" destId="{672C4C4A-78EC-4485-B4FC-57A45CE68DDD}" srcOrd="0" destOrd="0" parTransId="{91CAA3A1-9B4B-4946-97C5-E2B657E78635}" sibTransId="{FC2BD35B-5522-4F34-84C6-BCDF5A6CCF6B}"/>
    <dgm:cxn modelId="{9EE33745-BBDA-4F62-96D1-B658164A5BBA}" type="presOf" srcId="{91CAA3A1-9B4B-4946-97C5-E2B657E78635}" destId="{BDE60F11-03B2-4E8C-AE87-3FA6F4A2BE40}" srcOrd="0" destOrd="0" presId="urn:microsoft.com/office/officeart/2005/8/layout/orgChart1"/>
    <dgm:cxn modelId="{4B0CF9E0-9EC9-4A66-9FAA-FF6395755EB5}" type="presOf" srcId="{46585EC1-C1A7-4E82-91CA-7BD193F3376E}" destId="{DBE213C4-4FA6-4C3E-B9DE-FF6E5D5F740C}" srcOrd="1" destOrd="0" presId="urn:microsoft.com/office/officeart/2005/8/layout/orgChart1"/>
    <dgm:cxn modelId="{3777AAD5-7FB5-41EE-983A-7E34F6A8376F}" type="presOf" srcId="{30973B7D-B84B-4E90-805D-6C1619A393FD}" destId="{5B9D596B-600C-43E5-9CCB-683F44D91F26}" srcOrd="0" destOrd="0" presId="urn:microsoft.com/office/officeart/2005/8/layout/orgChart1"/>
    <dgm:cxn modelId="{88BA544F-D3B9-4244-8CB7-ED1DDF75174F}" type="presOf" srcId="{46585EC1-C1A7-4E82-91CA-7BD193F3376E}" destId="{2A632C58-8D07-41BB-80B3-EBDF2BA990FB}" srcOrd="0" destOrd="0" presId="urn:microsoft.com/office/officeart/2005/8/layout/orgChart1"/>
    <dgm:cxn modelId="{F8EE3740-8ADD-4D56-80A3-C8BD968AF6A0}" type="presOf" srcId="{7C848015-9A79-47BA-B7F6-ECEF788D23BA}" destId="{39DA0017-8E6C-46E6-9925-6E1957D8C2DB}" srcOrd="0" destOrd="0" presId="urn:microsoft.com/office/officeart/2005/8/layout/orgChart1"/>
    <dgm:cxn modelId="{3F0E5233-0AEE-44E5-BA11-BD1AD1A6E2E3}" srcId="{46585EC1-C1A7-4E82-91CA-7BD193F3376E}" destId="{6F4EDA01-1A9A-47AE-9E5C-3F7FEAC40A7F}" srcOrd="2" destOrd="0" parTransId="{53903FED-B165-4C59-B198-F072EDE3DBEE}" sibTransId="{BB3FB887-83AD-4759-904E-29D8947A183C}"/>
    <dgm:cxn modelId="{997DE08B-6984-45D8-8683-3F980787BF0E}" type="presOf" srcId="{672C4C4A-78EC-4485-B4FC-57A45CE68DDD}" destId="{72448F9C-4E75-45DA-9267-7ACA2B551188}" srcOrd="1" destOrd="0" presId="urn:microsoft.com/office/officeart/2005/8/layout/orgChart1"/>
    <dgm:cxn modelId="{FCE5B4BA-2C47-42FC-9D0B-7781B5D20514}" type="presParOf" srcId="{39DA0017-8E6C-46E6-9925-6E1957D8C2DB}" destId="{A9A1773F-3F5D-4C0E-8609-8245E90C65B5}" srcOrd="0" destOrd="0" presId="urn:microsoft.com/office/officeart/2005/8/layout/orgChart1"/>
    <dgm:cxn modelId="{BAC494E9-FFCD-4284-B4B0-D6DC1969029A}" type="presParOf" srcId="{A9A1773F-3F5D-4C0E-8609-8245E90C65B5}" destId="{0FC7D6E6-CF14-4366-9FE7-622F474CA5D3}" srcOrd="0" destOrd="0" presId="urn:microsoft.com/office/officeart/2005/8/layout/orgChart1"/>
    <dgm:cxn modelId="{3D38E175-73A1-4A41-96EA-28C7F4185B8C}" type="presParOf" srcId="{0FC7D6E6-CF14-4366-9FE7-622F474CA5D3}" destId="{2A632C58-8D07-41BB-80B3-EBDF2BA990FB}" srcOrd="0" destOrd="0" presId="urn:microsoft.com/office/officeart/2005/8/layout/orgChart1"/>
    <dgm:cxn modelId="{46E40583-70C0-46DB-9E73-84FC2F718E6B}" type="presParOf" srcId="{0FC7D6E6-CF14-4366-9FE7-622F474CA5D3}" destId="{DBE213C4-4FA6-4C3E-B9DE-FF6E5D5F740C}" srcOrd="1" destOrd="0" presId="urn:microsoft.com/office/officeart/2005/8/layout/orgChart1"/>
    <dgm:cxn modelId="{38C8AD51-6F5E-4298-A98B-C286F5E8D15D}" type="presParOf" srcId="{A9A1773F-3F5D-4C0E-8609-8245E90C65B5}" destId="{5D73AA5D-2740-4CAC-82FB-5643057E78B3}" srcOrd="1" destOrd="0" presId="urn:microsoft.com/office/officeart/2005/8/layout/orgChart1"/>
    <dgm:cxn modelId="{B208A9B3-27B3-46D9-846C-4A92939E02D3}" type="presParOf" srcId="{5D73AA5D-2740-4CAC-82FB-5643057E78B3}" destId="{BDE60F11-03B2-4E8C-AE87-3FA6F4A2BE40}" srcOrd="0" destOrd="0" presId="urn:microsoft.com/office/officeart/2005/8/layout/orgChart1"/>
    <dgm:cxn modelId="{450CA82A-DD51-4E59-BA57-B7BCCA83EB3C}" type="presParOf" srcId="{5D73AA5D-2740-4CAC-82FB-5643057E78B3}" destId="{2125C8EC-6DE9-4899-881A-612095599DCF}" srcOrd="1" destOrd="0" presId="urn:microsoft.com/office/officeart/2005/8/layout/orgChart1"/>
    <dgm:cxn modelId="{DAC1F04D-6336-480B-8E54-5E30DEEFEA22}" type="presParOf" srcId="{2125C8EC-6DE9-4899-881A-612095599DCF}" destId="{4491E1FC-5B8C-4A0D-B069-7F3805828791}" srcOrd="0" destOrd="0" presId="urn:microsoft.com/office/officeart/2005/8/layout/orgChart1"/>
    <dgm:cxn modelId="{70AAC867-638C-4E5D-92A6-1200527A5D83}" type="presParOf" srcId="{4491E1FC-5B8C-4A0D-B069-7F3805828791}" destId="{DB36C967-AF10-421F-846F-0231F7E2265F}" srcOrd="0" destOrd="0" presId="urn:microsoft.com/office/officeart/2005/8/layout/orgChart1"/>
    <dgm:cxn modelId="{CBE65ECE-512E-4823-99ED-4E130399F9DD}" type="presParOf" srcId="{4491E1FC-5B8C-4A0D-B069-7F3805828791}" destId="{72448F9C-4E75-45DA-9267-7ACA2B551188}" srcOrd="1" destOrd="0" presId="urn:microsoft.com/office/officeart/2005/8/layout/orgChart1"/>
    <dgm:cxn modelId="{02535147-5E8A-46A8-AECD-D503E05A8362}" type="presParOf" srcId="{2125C8EC-6DE9-4899-881A-612095599DCF}" destId="{90B23670-EFEC-4B5C-B615-8A066260827D}" srcOrd="1" destOrd="0" presId="urn:microsoft.com/office/officeart/2005/8/layout/orgChart1"/>
    <dgm:cxn modelId="{0ED315F2-7537-4465-9E1D-BC27717E15A1}" type="presParOf" srcId="{2125C8EC-6DE9-4899-881A-612095599DCF}" destId="{F0587FB0-8DD9-4107-B402-DF0A1C5BE689}" srcOrd="2" destOrd="0" presId="urn:microsoft.com/office/officeart/2005/8/layout/orgChart1"/>
    <dgm:cxn modelId="{53A67553-E854-4885-AD8F-79299ED8B0FB}" type="presParOf" srcId="{5D73AA5D-2740-4CAC-82FB-5643057E78B3}" destId="{8506910A-F9CC-4483-934D-518C9A2BA907}" srcOrd="2" destOrd="0" presId="urn:microsoft.com/office/officeart/2005/8/layout/orgChart1"/>
    <dgm:cxn modelId="{ABC9357F-E460-45C4-9B2A-A4A61FE94621}" type="presParOf" srcId="{5D73AA5D-2740-4CAC-82FB-5643057E78B3}" destId="{F08391B1-4995-4776-921B-C44D967E60CA}" srcOrd="3" destOrd="0" presId="urn:microsoft.com/office/officeart/2005/8/layout/orgChart1"/>
    <dgm:cxn modelId="{419CFC53-0547-42B2-BB32-B94D1257F04F}" type="presParOf" srcId="{F08391B1-4995-4776-921B-C44D967E60CA}" destId="{73A28892-889E-40BF-9645-C4697C7CA15E}" srcOrd="0" destOrd="0" presId="urn:microsoft.com/office/officeart/2005/8/layout/orgChart1"/>
    <dgm:cxn modelId="{9B7FB062-B147-4D2E-8E6B-893E8E736479}" type="presParOf" srcId="{73A28892-889E-40BF-9645-C4697C7CA15E}" destId="{5B9D596B-600C-43E5-9CCB-683F44D91F26}" srcOrd="0" destOrd="0" presId="urn:microsoft.com/office/officeart/2005/8/layout/orgChart1"/>
    <dgm:cxn modelId="{A856BC3A-4AF4-4636-9E3D-DDC90464F007}" type="presParOf" srcId="{73A28892-889E-40BF-9645-C4697C7CA15E}" destId="{5036E79E-68E3-4435-9964-A7D7F9E8AAF4}" srcOrd="1" destOrd="0" presId="urn:microsoft.com/office/officeart/2005/8/layout/orgChart1"/>
    <dgm:cxn modelId="{CF5E1A8B-53D1-428E-A693-F24A0D54A490}" type="presParOf" srcId="{F08391B1-4995-4776-921B-C44D967E60CA}" destId="{8D8B614B-B7C3-461D-9349-3F1CF361E19C}" srcOrd="1" destOrd="0" presId="urn:microsoft.com/office/officeart/2005/8/layout/orgChart1"/>
    <dgm:cxn modelId="{3607118D-099F-463D-8A3A-9A06F6CA0ACE}" type="presParOf" srcId="{F08391B1-4995-4776-921B-C44D967E60CA}" destId="{BDC289E6-F95F-4115-9E89-ECD3E6422AC0}" srcOrd="2" destOrd="0" presId="urn:microsoft.com/office/officeart/2005/8/layout/orgChart1"/>
    <dgm:cxn modelId="{714865B0-14BA-4CC8-98A1-BC3A780B0459}" type="presParOf" srcId="{A9A1773F-3F5D-4C0E-8609-8245E90C65B5}" destId="{E9611FF9-6740-43D9-9C7A-170F19732BFC}" srcOrd="2" destOrd="0" presId="urn:microsoft.com/office/officeart/2005/8/layout/orgChart1"/>
    <dgm:cxn modelId="{CB6A1075-3AE5-4974-AE7C-83544A78AFC7}" type="presParOf" srcId="{E9611FF9-6740-43D9-9C7A-170F19732BFC}" destId="{EC701123-9DD0-45A3-8553-2F07491D0043}" srcOrd="0" destOrd="0" presId="urn:microsoft.com/office/officeart/2005/8/layout/orgChart1"/>
    <dgm:cxn modelId="{727F6B8F-C640-4847-8803-B25D7AEF7CB3}" type="presParOf" srcId="{E9611FF9-6740-43D9-9C7A-170F19732BFC}" destId="{FBA11720-E834-41B7-A38E-4C6B1062A5C5}" srcOrd="1" destOrd="0" presId="urn:microsoft.com/office/officeart/2005/8/layout/orgChart1"/>
    <dgm:cxn modelId="{AB38FA39-C754-46AD-9057-4AFA1FBF7604}" type="presParOf" srcId="{FBA11720-E834-41B7-A38E-4C6B1062A5C5}" destId="{EDB08634-2BB5-4618-97E5-DFBB96449C78}" srcOrd="0" destOrd="0" presId="urn:microsoft.com/office/officeart/2005/8/layout/orgChart1"/>
    <dgm:cxn modelId="{B8381AC6-2021-4271-AEF7-5AB4264F97A7}" type="presParOf" srcId="{EDB08634-2BB5-4618-97E5-DFBB96449C78}" destId="{57C7340C-24B5-4B86-B5DE-211A63C1C4C4}" srcOrd="0" destOrd="0" presId="urn:microsoft.com/office/officeart/2005/8/layout/orgChart1"/>
    <dgm:cxn modelId="{CB14820D-D15C-4E05-B968-3E86577719F1}" type="presParOf" srcId="{EDB08634-2BB5-4618-97E5-DFBB96449C78}" destId="{95CCB350-BABF-416C-993C-3DFA474B5682}" srcOrd="1" destOrd="0" presId="urn:microsoft.com/office/officeart/2005/8/layout/orgChart1"/>
    <dgm:cxn modelId="{2983D36B-265F-4C10-BFF7-DCA13086D7D8}" type="presParOf" srcId="{FBA11720-E834-41B7-A38E-4C6B1062A5C5}" destId="{ACAC62D0-2A6B-401D-8960-BA02D30EB3BF}" srcOrd="1" destOrd="0" presId="urn:microsoft.com/office/officeart/2005/8/layout/orgChart1"/>
    <dgm:cxn modelId="{2752C00C-8EED-497D-947D-51DAA4A4991C}" type="presParOf" srcId="{FBA11720-E834-41B7-A38E-4C6B1062A5C5}" destId="{9016C1A6-EE9C-4B00-948E-AB351E15BB1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E6AB7-ACDF-478E-AEB4-05093B7FC16F}">
      <dsp:nvSpPr>
        <dsp:cNvPr id="0" name=""/>
        <dsp:cNvSpPr/>
      </dsp:nvSpPr>
      <dsp:spPr>
        <a:xfrm>
          <a:off x="4155286" y="920167"/>
          <a:ext cx="1834699" cy="386767"/>
        </a:xfrm>
        <a:custGeom>
          <a:avLst/>
          <a:gdLst/>
          <a:ahLst/>
          <a:cxnLst/>
          <a:rect l="0" t="0" r="0" b="0"/>
          <a:pathLst>
            <a:path>
              <a:moveTo>
                <a:pt x="0" y="386767"/>
              </a:moveTo>
              <a:lnTo>
                <a:pt x="183469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0C7FB-6B26-4A3B-9472-B26632D4A1F5}">
      <dsp:nvSpPr>
        <dsp:cNvPr id="0" name=""/>
        <dsp:cNvSpPr/>
      </dsp:nvSpPr>
      <dsp:spPr>
        <a:xfrm>
          <a:off x="4155286" y="1306934"/>
          <a:ext cx="2767442" cy="521864"/>
        </a:xfrm>
        <a:custGeom>
          <a:avLst/>
          <a:gdLst/>
          <a:ahLst/>
          <a:cxnLst/>
          <a:rect l="0" t="0" r="0" b="0"/>
          <a:pathLst>
            <a:path>
              <a:moveTo>
                <a:pt x="0" y="0"/>
              </a:moveTo>
              <a:lnTo>
                <a:pt x="0" y="359422"/>
              </a:lnTo>
              <a:lnTo>
                <a:pt x="2767442" y="359422"/>
              </a:lnTo>
              <a:lnTo>
                <a:pt x="2767442" y="5218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57A05-09CB-4E4B-B1E8-27544E3D17FC}">
      <dsp:nvSpPr>
        <dsp:cNvPr id="0" name=""/>
        <dsp:cNvSpPr/>
      </dsp:nvSpPr>
      <dsp:spPr>
        <a:xfrm>
          <a:off x="3211930" y="1306934"/>
          <a:ext cx="943355" cy="522576"/>
        </a:xfrm>
        <a:custGeom>
          <a:avLst/>
          <a:gdLst/>
          <a:ahLst/>
          <a:cxnLst/>
          <a:rect l="0" t="0" r="0" b="0"/>
          <a:pathLst>
            <a:path>
              <a:moveTo>
                <a:pt x="943355" y="0"/>
              </a:moveTo>
              <a:lnTo>
                <a:pt x="943355" y="360134"/>
              </a:lnTo>
              <a:lnTo>
                <a:pt x="0" y="360134"/>
              </a:lnTo>
              <a:lnTo>
                <a:pt x="0" y="5225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06910A-F9CC-4483-934D-518C9A2BA907}">
      <dsp:nvSpPr>
        <dsp:cNvPr id="0" name=""/>
        <dsp:cNvSpPr/>
      </dsp:nvSpPr>
      <dsp:spPr>
        <a:xfrm>
          <a:off x="4155286" y="1306934"/>
          <a:ext cx="915616" cy="522576"/>
        </a:xfrm>
        <a:custGeom>
          <a:avLst/>
          <a:gdLst/>
          <a:ahLst/>
          <a:cxnLst/>
          <a:rect l="0" t="0" r="0" b="0"/>
          <a:pathLst>
            <a:path>
              <a:moveTo>
                <a:pt x="0" y="0"/>
              </a:moveTo>
              <a:lnTo>
                <a:pt x="0" y="360134"/>
              </a:lnTo>
              <a:lnTo>
                <a:pt x="915616" y="360134"/>
              </a:lnTo>
              <a:lnTo>
                <a:pt x="915616" y="5225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60F11-03B2-4E8C-AE87-3FA6F4A2BE40}">
      <dsp:nvSpPr>
        <dsp:cNvPr id="0" name=""/>
        <dsp:cNvSpPr/>
      </dsp:nvSpPr>
      <dsp:spPr>
        <a:xfrm>
          <a:off x="1306870" y="1306934"/>
          <a:ext cx="2848415" cy="521864"/>
        </a:xfrm>
        <a:custGeom>
          <a:avLst/>
          <a:gdLst/>
          <a:ahLst/>
          <a:cxnLst/>
          <a:rect l="0" t="0" r="0" b="0"/>
          <a:pathLst>
            <a:path>
              <a:moveTo>
                <a:pt x="2848415" y="0"/>
              </a:moveTo>
              <a:lnTo>
                <a:pt x="2848415" y="359422"/>
              </a:lnTo>
              <a:lnTo>
                <a:pt x="0" y="359422"/>
              </a:lnTo>
              <a:lnTo>
                <a:pt x="0" y="5218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32C58-8D07-41BB-80B3-EBDF2BA990FB}">
      <dsp:nvSpPr>
        <dsp:cNvPr id="0" name=""/>
        <dsp:cNvSpPr/>
      </dsp:nvSpPr>
      <dsp:spPr>
        <a:xfrm>
          <a:off x="3381752" y="533400"/>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3,669 UGC </a:t>
          </a:r>
        </a:p>
        <a:p>
          <a:pPr lvl="0" algn="ctr" defTabSz="666750">
            <a:lnSpc>
              <a:spcPct val="90000"/>
            </a:lnSpc>
            <a:spcBef>
              <a:spcPct val="0"/>
            </a:spcBef>
            <a:spcAft>
              <a:spcPct val="35000"/>
            </a:spcAft>
          </a:pPr>
          <a:r>
            <a:rPr lang="en-US" sz="1500" kern="1200" smtClean="0"/>
            <a:t>Blizzard Watches</a:t>
          </a:r>
          <a:endParaRPr lang="en-US" sz="1500" kern="1200" dirty="0"/>
        </a:p>
      </dsp:txBody>
      <dsp:txXfrm>
        <a:off x="3381752" y="533400"/>
        <a:ext cx="1547068" cy="773534"/>
      </dsp:txXfrm>
    </dsp:sp>
    <dsp:sp modelId="{DB36C967-AF10-421F-846F-0231F7E2265F}">
      <dsp:nvSpPr>
        <dsp:cNvPr id="0" name=""/>
        <dsp:cNvSpPr/>
      </dsp:nvSpPr>
      <dsp:spPr>
        <a:xfrm>
          <a:off x="533336" y="1828799"/>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Blizzard Warning</a:t>
          </a:r>
        </a:p>
        <a:p>
          <a:pPr lvl="0" algn="ctr" defTabSz="666750">
            <a:lnSpc>
              <a:spcPct val="90000"/>
            </a:lnSpc>
            <a:spcBef>
              <a:spcPct val="0"/>
            </a:spcBef>
            <a:spcAft>
              <a:spcPct val="35000"/>
            </a:spcAft>
          </a:pPr>
          <a:r>
            <a:rPr lang="en-US" sz="1500" kern="1200" dirty="0" smtClean="0"/>
            <a:t>75.6%</a:t>
          </a:r>
          <a:endParaRPr lang="en-US" sz="1500" kern="1200" dirty="0"/>
        </a:p>
      </dsp:txBody>
      <dsp:txXfrm>
        <a:off x="533336" y="1828799"/>
        <a:ext cx="1547068" cy="773534"/>
      </dsp:txXfrm>
    </dsp:sp>
    <dsp:sp modelId="{5B9D596B-600C-43E5-9CCB-683F44D91F26}">
      <dsp:nvSpPr>
        <dsp:cNvPr id="0" name=""/>
        <dsp:cNvSpPr/>
      </dsp:nvSpPr>
      <dsp:spPr>
        <a:xfrm>
          <a:off x="4297369" y="1829511"/>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Winter Storm Warning</a:t>
          </a:r>
        </a:p>
        <a:p>
          <a:pPr lvl="0" algn="ctr" defTabSz="666750">
            <a:lnSpc>
              <a:spcPct val="90000"/>
            </a:lnSpc>
            <a:spcBef>
              <a:spcPct val="0"/>
            </a:spcBef>
            <a:spcAft>
              <a:spcPct val="35000"/>
            </a:spcAft>
          </a:pPr>
          <a:r>
            <a:rPr lang="en-US" sz="1500" kern="1200" dirty="0" smtClean="0"/>
            <a:t>11.1%</a:t>
          </a:r>
          <a:endParaRPr lang="en-US" sz="1500" kern="1200" dirty="0"/>
        </a:p>
      </dsp:txBody>
      <dsp:txXfrm>
        <a:off x="4297369" y="1829511"/>
        <a:ext cx="1547068" cy="773534"/>
      </dsp:txXfrm>
    </dsp:sp>
    <dsp:sp modelId="{73D6B8B4-8A28-4846-B107-4A811066EEAB}">
      <dsp:nvSpPr>
        <dsp:cNvPr id="0" name=""/>
        <dsp:cNvSpPr/>
      </dsp:nvSpPr>
      <dsp:spPr>
        <a:xfrm>
          <a:off x="2438396" y="1829511"/>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Wind Chill Warning</a:t>
          </a:r>
        </a:p>
        <a:p>
          <a:pPr lvl="0" algn="ctr" defTabSz="666750">
            <a:lnSpc>
              <a:spcPct val="90000"/>
            </a:lnSpc>
            <a:spcBef>
              <a:spcPct val="0"/>
            </a:spcBef>
            <a:spcAft>
              <a:spcPct val="35000"/>
            </a:spcAft>
          </a:pPr>
          <a:r>
            <a:rPr lang="en-US" sz="1500" kern="1200" dirty="0" smtClean="0"/>
            <a:t>11.6%</a:t>
          </a:r>
          <a:endParaRPr lang="en-US" sz="1500" kern="1200" dirty="0"/>
        </a:p>
      </dsp:txBody>
      <dsp:txXfrm>
        <a:off x="2438396" y="1829511"/>
        <a:ext cx="1547068" cy="773534"/>
      </dsp:txXfrm>
    </dsp:sp>
    <dsp:sp modelId="{19096CDB-D7CB-4798-9580-A8B5ABCC0AB2}">
      <dsp:nvSpPr>
        <dsp:cNvPr id="0" name=""/>
        <dsp:cNvSpPr/>
      </dsp:nvSpPr>
      <dsp:spPr>
        <a:xfrm>
          <a:off x="6149194" y="1828799"/>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Wind Chill Advisory</a:t>
          </a:r>
        </a:p>
        <a:p>
          <a:pPr lvl="0" algn="ctr" defTabSz="666750">
            <a:lnSpc>
              <a:spcPct val="90000"/>
            </a:lnSpc>
            <a:spcBef>
              <a:spcPct val="0"/>
            </a:spcBef>
            <a:spcAft>
              <a:spcPct val="35000"/>
            </a:spcAft>
          </a:pPr>
          <a:r>
            <a:rPr lang="en-US" sz="1500" kern="1200" dirty="0" smtClean="0"/>
            <a:t>7.5%</a:t>
          </a:r>
          <a:endParaRPr lang="en-US" sz="1500" kern="1200" dirty="0"/>
        </a:p>
      </dsp:txBody>
      <dsp:txXfrm>
        <a:off x="6149194" y="1828799"/>
        <a:ext cx="1547068" cy="773534"/>
      </dsp:txXfrm>
    </dsp:sp>
    <dsp:sp modelId="{A56D1D31-0E93-479D-8CB1-DCCABC018CC5}">
      <dsp:nvSpPr>
        <dsp:cNvPr id="0" name=""/>
        <dsp:cNvSpPr/>
      </dsp:nvSpPr>
      <dsp:spPr>
        <a:xfrm>
          <a:off x="5989986" y="533400"/>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No WWA</a:t>
          </a:r>
        </a:p>
        <a:p>
          <a:pPr lvl="0" algn="ctr" defTabSz="666750">
            <a:lnSpc>
              <a:spcPct val="90000"/>
            </a:lnSpc>
            <a:spcBef>
              <a:spcPct val="0"/>
            </a:spcBef>
            <a:spcAft>
              <a:spcPct val="35000"/>
            </a:spcAft>
          </a:pPr>
          <a:r>
            <a:rPr lang="en-US" sz="1500" kern="1200" smtClean="0"/>
            <a:t>5.8%</a:t>
          </a:r>
          <a:endParaRPr lang="en-US" sz="1500" kern="1200" dirty="0"/>
        </a:p>
      </dsp:txBody>
      <dsp:txXfrm>
        <a:off x="5989986" y="533400"/>
        <a:ext cx="1547068" cy="773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01123-9DD0-45A3-8553-2F07491D0043}">
      <dsp:nvSpPr>
        <dsp:cNvPr id="0" name=""/>
        <dsp:cNvSpPr/>
      </dsp:nvSpPr>
      <dsp:spPr>
        <a:xfrm>
          <a:off x="4176311" y="767765"/>
          <a:ext cx="1691084" cy="386767"/>
        </a:xfrm>
        <a:custGeom>
          <a:avLst/>
          <a:gdLst/>
          <a:ahLst/>
          <a:cxnLst/>
          <a:rect l="0" t="0" r="0" b="0"/>
          <a:pathLst>
            <a:path>
              <a:moveTo>
                <a:pt x="0" y="386767"/>
              </a:moveTo>
              <a:lnTo>
                <a:pt x="169108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0C7FB-6B26-4A3B-9472-B26632D4A1F5}">
      <dsp:nvSpPr>
        <dsp:cNvPr id="0" name=""/>
        <dsp:cNvSpPr/>
      </dsp:nvSpPr>
      <dsp:spPr>
        <a:xfrm>
          <a:off x="4176311" y="1154532"/>
          <a:ext cx="2746417" cy="598065"/>
        </a:xfrm>
        <a:custGeom>
          <a:avLst/>
          <a:gdLst/>
          <a:ahLst/>
          <a:cxnLst/>
          <a:rect l="0" t="0" r="0" b="0"/>
          <a:pathLst>
            <a:path>
              <a:moveTo>
                <a:pt x="0" y="0"/>
              </a:moveTo>
              <a:lnTo>
                <a:pt x="0" y="435623"/>
              </a:lnTo>
              <a:lnTo>
                <a:pt x="2746417" y="435623"/>
              </a:lnTo>
              <a:lnTo>
                <a:pt x="2746417" y="59806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57A05-09CB-4E4B-B1E8-27544E3D17FC}">
      <dsp:nvSpPr>
        <dsp:cNvPr id="0" name=""/>
        <dsp:cNvSpPr/>
      </dsp:nvSpPr>
      <dsp:spPr>
        <a:xfrm>
          <a:off x="4176311" y="1154532"/>
          <a:ext cx="874464" cy="598065"/>
        </a:xfrm>
        <a:custGeom>
          <a:avLst/>
          <a:gdLst/>
          <a:ahLst/>
          <a:cxnLst/>
          <a:rect l="0" t="0" r="0" b="0"/>
          <a:pathLst>
            <a:path>
              <a:moveTo>
                <a:pt x="0" y="0"/>
              </a:moveTo>
              <a:lnTo>
                <a:pt x="0" y="435623"/>
              </a:lnTo>
              <a:lnTo>
                <a:pt x="874464" y="435623"/>
              </a:lnTo>
              <a:lnTo>
                <a:pt x="874464" y="59806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06910A-F9CC-4483-934D-518C9A2BA907}">
      <dsp:nvSpPr>
        <dsp:cNvPr id="0" name=""/>
        <dsp:cNvSpPr/>
      </dsp:nvSpPr>
      <dsp:spPr>
        <a:xfrm>
          <a:off x="3178823" y="1154532"/>
          <a:ext cx="997487" cy="598065"/>
        </a:xfrm>
        <a:custGeom>
          <a:avLst/>
          <a:gdLst/>
          <a:ahLst/>
          <a:cxnLst/>
          <a:rect l="0" t="0" r="0" b="0"/>
          <a:pathLst>
            <a:path>
              <a:moveTo>
                <a:pt x="997487" y="0"/>
              </a:moveTo>
              <a:lnTo>
                <a:pt x="997487" y="435623"/>
              </a:lnTo>
              <a:lnTo>
                <a:pt x="0" y="435623"/>
              </a:lnTo>
              <a:lnTo>
                <a:pt x="0" y="59806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60F11-03B2-4E8C-AE87-3FA6F4A2BE40}">
      <dsp:nvSpPr>
        <dsp:cNvPr id="0" name=""/>
        <dsp:cNvSpPr/>
      </dsp:nvSpPr>
      <dsp:spPr>
        <a:xfrm>
          <a:off x="1306870" y="1154532"/>
          <a:ext cx="2869440" cy="598065"/>
        </a:xfrm>
        <a:custGeom>
          <a:avLst/>
          <a:gdLst/>
          <a:ahLst/>
          <a:cxnLst/>
          <a:rect l="0" t="0" r="0" b="0"/>
          <a:pathLst>
            <a:path>
              <a:moveTo>
                <a:pt x="2869440" y="0"/>
              </a:moveTo>
              <a:lnTo>
                <a:pt x="2869440" y="435623"/>
              </a:lnTo>
              <a:lnTo>
                <a:pt x="0" y="435623"/>
              </a:lnTo>
              <a:lnTo>
                <a:pt x="0" y="59806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32C58-8D07-41BB-80B3-EBDF2BA990FB}">
      <dsp:nvSpPr>
        <dsp:cNvPr id="0" name=""/>
        <dsp:cNvSpPr/>
      </dsp:nvSpPr>
      <dsp:spPr>
        <a:xfrm>
          <a:off x="3402777" y="3809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73,428 UGC </a:t>
          </a:r>
        </a:p>
        <a:p>
          <a:pPr lvl="0" algn="ctr" defTabSz="666750">
            <a:lnSpc>
              <a:spcPct val="90000"/>
            </a:lnSpc>
            <a:spcBef>
              <a:spcPct val="0"/>
            </a:spcBef>
            <a:spcAft>
              <a:spcPct val="35000"/>
            </a:spcAft>
          </a:pPr>
          <a:r>
            <a:rPr lang="en-US" sz="1500" kern="1200" dirty="0" smtClean="0"/>
            <a:t>Winter Storm Watches</a:t>
          </a:r>
          <a:endParaRPr lang="en-US" sz="1500" kern="1200" dirty="0"/>
        </a:p>
      </dsp:txBody>
      <dsp:txXfrm>
        <a:off x="3402777" y="380998"/>
        <a:ext cx="1547068" cy="773534"/>
      </dsp:txXfrm>
    </dsp:sp>
    <dsp:sp modelId="{DB36C967-AF10-421F-846F-0231F7E2265F}">
      <dsp:nvSpPr>
        <dsp:cNvPr id="0" name=""/>
        <dsp:cNvSpPr/>
      </dsp:nvSpPr>
      <dsp:spPr>
        <a:xfrm>
          <a:off x="533336" y="17525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Winter Storm Warning</a:t>
          </a:r>
        </a:p>
        <a:p>
          <a:pPr lvl="0" algn="ctr" defTabSz="666750">
            <a:lnSpc>
              <a:spcPct val="90000"/>
            </a:lnSpc>
            <a:spcBef>
              <a:spcPct val="0"/>
            </a:spcBef>
            <a:spcAft>
              <a:spcPct val="35000"/>
            </a:spcAft>
          </a:pPr>
          <a:r>
            <a:rPr lang="en-US" sz="1500" kern="1200" dirty="0" smtClean="0"/>
            <a:t>60.6%</a:t>
          </a:r>
          <a:endParaRPr lang="en-US" sz="1500" kern="1200" dirty="0"/>
        </a:p>
      </dsp:txBody>
      <dsp:txXfrm>
        <a:off x="533336" y="1752598"/>
        <a:ext cx="1547068" cy="773534"/>
      </dsp:txXfrm>
    </dsp:sp>
    <dsp:sp modelId="{5B9D596B-600C-43E5-9CCB-683F44D91F26}">
      <dsp:nvSpPr>
        <dsp:cNvPr id="0" name=""/>
        <dsp:cNvSpPr/>
      </dsp:nvSpPr>
      <dsp:spPr>
        <a:xfrm>
          <a:off x="2405289" y="17525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Winter Weather </a:t>
          </a:r>
          <a:r>
            <a:rPr lang="en-US" sz="1500" kern="1200" dirty="0" err="1" smtClean="0"/>
            <a:t>Advsiory</a:t>
          </a:r>
          <a:endParaRPr lang="en-US" sz="1500" kern="1200" dirty="0" smtClean="0"/>
        </a:p>
        <a:p>
          <a:pPr lvl="0" algn="ctr" defTabSz="666750">
            <a:lnSpc>
              <a:spcPct val="90000"/>
            </a:lnSpc>
            <a:spcBef>
              <a:spcPct val="0"/>
            </a:spcBef>
            <a:spcAft>
              <a:spcPct val="35000"/>
            </a:spcAft>
          </a:pPr>
          <a:r>
            <a:rPr lang="en-US" sz="1500" kern="1200" dirty="0" smtClean="0"/>
            <a:t>34.4%</a:t>
          </a:r>
          <a:endParaRPr lang="en-US" sz="1500" kern="1200" dirty="0"/>
        </a:p>
      </dsp:txBody>
      <dsp:txXfrm>
        <a:off x="2405289" y="1752598"/>
        <a:ext cx="1547068" cy="773534"/>
      </dsp:txXfrm>
    </dsp:sp>
    <dsp:sp modelId="{73D6B8B4-8A28-4846-B107-4A811066EEAB}">
      <dsp:nvSpPr>
        <dsp:cNvPr id="0" name=""/>
        <dsp:cNvSpPr/>
      </dsp:nvSpPr>
      <dsp:spPr>
        <a:xfrm>
          <a:off x="4277242" y="17525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Blizzard Warning</a:t>
          </a:r>
        </a:p>
        <a:p>
          <a:pPr lvl="0" algn="ctr" defTabSz="666750">
            <a:lnSpc>
              <a:spcPct val="90000"/>
            </a:lnSpc>
            <a:spcBef>
              <a:spcPct val="0"/>
            </a:spcBef>
            <a:spcAft>
              <a:spcPct val="35000"/>
            </a:spcAft>
          </a:pPr>
          <a:r>
            <a:rPr lang="en-US" sz="1500" kern="1200" smtClean="0"/>
            <a:t>6.1% (4,459!!)</a:t>
          </a:r>
          <a:endParaRPr lang="en-US" sz="1500" kern="1200" dirty="0"/>
        </a:p>
      </dsp:txBody>
      <dsp:txXfrm>
        <a:off x="4277242" y="1752598"/>
        <a:ext cx="1547068" cy="773534"/>
      </dsp:txXfrm>
    </dsp:sp>
    <dsp:sp modelId="{19096CDB-D7CB-4798-9580-A8B5ABCC0AB2}">
      <dsp:nvSpPr>
        <dsp:cNvPr id="0" name=""/>
        <dsp:cNvSpPr/>
      </dsp:nvSpPr>
      <dsp:spPr>
        <a:xfrm>
          <a:off x="6149194" y="17525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Snow Advisory</a:t>
          </a:r>
        </a:p>
        <a:p>
          <a:pPr lvl="0" algn="ctr" defTabSz="666750">
            <a:lnSpc>
              <a:spcPct val="90000"/>
            </a:lnSpc>
            <a:spcBef>
              <a:spcPct val="0"/>
            </a:spcBef>
            <a:spcAft>
              <a:spcPct val="35000"/>
            </a:spcAft>
          </a:pPr>
          <a:r>
            <a:rPr lang="en-US" sz="1500" kern="1200" dirty="0" smtClean="0"/>
            <a:t>5.3%</a:t>
          </a:r>
          <a:endParaRPr lang="en-US" sz="1500" kern="1200" dirty="0"/>
        </a:p>
      </dsp:txBody>
      <dsp:txXfrm>
        <a:off x="6149194" y="1752598"/>
        <a:ext cx="1547068" cy="773534"/>
      </dsp:txXfrm>
    </dsp:sp>
    <dsp:sp modelId="{57C7340C-24B5-4B86-B5DE-211A63C1C4C4}">
      <dsp:nvSpPr>
        <dsp:cNvPr id="0" name=""/>
        <dsp:cNvSpPr/>
      </dsp:nvSpPr>
      <dsp:spPr>
        <a:xfrm>
          <a:off x="5867396" y="3809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No WWA</a:t>
          </a:r>
        </a:p>
        <a:p>
          <a:pPr lvl="0" algn="ctr" defTabSz="666750">
            <a:lnSpc>
              <a:spcPct val="90000"/>
            </a:lnSpc>
            <a:spcBef>
              <a:spcPct val="0"/>
            </a:spcBef>
            <a:spcAft>
              <a:spcPct val="35000"/>
            </a:spcAft>
          </a:pPr>
          <a:r>
            <a:rPr lang="en-US" sz="1500" kern="1200" smtClean="0"/>
            <a:t>4.6%</a:t>
          </a:r>
          <a:endParaRPr lang="en-US" sz="1500" kern="1200" dirty="0"/>
        </a:p>
      </dsp:txBody>
      <dsp:txXfrm>
        <a:off x="5867396" y="380998"/>
        <a:ext cx="1547068" cy="773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E6AB7-ACDF-478E-AEB4-05093B7FC16F}">
      <dsp:nvSpPr>
        <dsp:cNvPr id="0" name=""/>
        <dsp:cNvSpPr/>
      </dsp:nvSpPr>
      <dsp:spPr>
        <a:xfrm>
          <a:off x="4155286" y="920167"/>
          <a:ext cx="1834699" cy="386767"/>
        </a:xfrm>
        <a:custGeom>
          <a:avLst/>
          <a:gdLst/>
          <a:ahLst/>
          <a:cxnLst/>
          <a:rect l="0" t="0" r="0" b="0"/>
          <a:pathLst>
            <a:path>
              <a:moveTo>
                <a:pt x="0" y="386767"/>
              </a:moveTo>
              <a:lnTo>
                <a:pt x="183469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3DF6F-51CA-4B89-AAED-91DE7D9FCB45}">
      <dsp:nvSpPr>
        <dsp:cNvPr id="0" name=""/>
        <dsp:cNvSpPr/>
      </dsp:nvSpPr>
      <dsp:spPr>
        <a:xfrm>
          <a:off x="4155286" y="1306934"/>
          <a:ext cx="2767442" cy="521864"/>
        </a:xfrm>
        <a:custGeom>
          <a:avLst/>
          <a:gdLst/>
          <a:ahLst/>
          <a:cxnLst/>
          <a:rect l="0" t="0" r="0" b="0"/>
          <a:pathLst>
            <a:path>
              <a:moveTo>
                <a:pt x="0" y="0"/>
              </a:moveTo>
              <a:lnTo>
                <a:pt x="0" y="359422"/>
              </a:lnTo>
              <a:lnTo>
                <a:pt x="2767442" y="359422"/>
              </a:lnTo>
              <a:lnTo>
                <a:pt x="2767442" y="5218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D6A9F-C1AB-4FFB-9270-277A02E571E4}">
      <dsp:nvSpPr>
        <dsp:cNvPr id="0" name=""/>
        <dsp:cNvSpPr/>
      </dsp:nvSpPr>
      <dsp:spPr>
        <a:xfrm>
          <a:off x="4155286" y="1306934"/>
          <a:ext cx="895489" cy="521864"/>
        </a:xfrm>
        <a:custGeom>
          <a:avLst/>
          <a:gdLst/>
          <a:ahLst/>
          <a:cxnLst/>
          <a:rect l="0" t="0" r="0" b="0"/>
          <a:pathLst>
            <a:path>
              <a:moveTo>
                <a:pt x="0" y="0"/>
              </a:moveTo>
              <a:lnTo>
                <a:pt x="0" y="359422"/>
              </a:lnTo>
              <a:lnTo>
                <a:pt x="895489" y="359422"/>
              </a:lnTo>
              <a:lnTo>
                <a:pt x="895489" y="5218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57A05-09CB-4E4B-B1E8-27544E3D17FC}">
      <dsp:nvSpPr>
        <dsp:cNvPr id="0" name=""/>
        <dsp:cNvSpPr/>
      </dsp:nvSpPr>
      <dsp:spPr>
        <a:xfrm>
          <a:off x="3168783" y="1306934"/>
          <a:ext cx="986503" cy="521864"/>
        </a:xfrm>
        <a:custGeom>
          <a:avLst/>
          <a:gdLst/>
          <a:ahLst/>
          <a:cxnLst/>
          <a:rect l="0" t="0" r="0" b="0"/>
          <a:pathLst>
            <a:path>
              <a:moveTo>
                <a:pt x="986503" y="0"/>
              </a:moveTo>
              <a:lnTo>
                <a:pt x="986503" y="359422"/>
              </a:lnTo>
              <a:lnTo>
                <a:pt x="0" y="359422"/>
              </a:lnTo>
              <a:lnTo>
                <a:pt x="0" y="5218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60F11-03B2-4E8C-AE87-3FA6F4A2BE40}">
      <dsp:nvSpPr>
        <dsp:cNvPr id="0" name=""/>
        <dsp:cNvSpPr/>
      </dsp:nvSpPr>
      <dsp:spPr>
        <a:xfrm>
          <a:off x="1306870" y="1306934"/>
          <a:ext cx="2848415" cy="521864"/>
        </a:xfrm>
        <a:custGeom>
          <a:avLst/>
          <a:gdLst/>
          <a:ahLst/>
          <a:cxnLst/>
          <a:rect l="0" t="0" r="0" b="0"/>
          <a:pathLst>
            <a:path>
              <a:moveTo>
                <a:pt x="2848415" y="0"/>
              </a:moveTo>
              <a:lnTo>
                <a:pt x="2848415" y="359422"/>
              </a:lnTo>
              <a:lnTo>
                <a:pt x="0" y="359422"/>
              </a:lnTo>
              <a:lnTo>
                <a:pt x="0" y="5218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32C58-8D07-41BB-80B3-EBDF2BA990FB}">
      <dsp:nvSpPr>
        <dsp:cNvPr id="0" name=""/>
        <dsp:cNvSpPr/>
      </dsp:nvSpPr>
      <dsp:spPr>
        <a:xfrm>
          <a:off x="3381752" y="533400"/>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8,702 UGC </a:t>
          </a:r>
        </a:p>
        <a:p>
          <a:pPr lvl="0" algn="ctr" defTabSz="666750">
            <a:lnSpc>
              <a:spcPct val="90000"/>
            </a:lnSpc>
            <a:spcBef>
              <a:spcPct val="0"/>
            </a:spcBef>
            <a:spcAft>
              <a:spcPct val="35000"/>
            </a:spcAft>
          </a:pPr>
          <a:r>
            <a:rPr lang="en-US" sz="1500" kern="1200" dirty="0" smtClean="0"/>
            <a:t>Blizzard Warnings</a:t>
          </a:r>
          <a:endParaRPr lang="en-US" sz="1500" kern="1200" dirty="0"/>
        </a:p>
      </dsp:txBody>
      <dsp:txXfrm>
        <a:off x="3381752" y="533400"/>
        <a:ext cx="1547068" cy="773534"/>
      </dsp:txXfrm>
    </dsp:sp>
    <dsp:sp modelId="{DB36C967-AF10-421F-846F-0231F7E2265F}">
      <dsp:nvSpPr>
        <dsp:cNvPr id="0" name=""/>
        <dsp:cNvSpPr/>
      </dsp:nvSpPr>
      <dsp:spPr>
        <a:xfrm>
          <a:off x="533336" y="1828799"/>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Winter Storm Watch</a:t>
          </a:r>
        </a:p>
        <a:p>
          <a:pPr lvl="0" algn="ctr" defTabSz="666750">
            <a:lnSpc>
              <a:spcPct val="90000"/>
            </a:lnSpc>
            <a:spcBef>
              <a:spcPct val="0"/>
            </a:spcBef>
            <a:spcAft>
              <a:spcPct val="35000"/>
            </a:spcAft>
          </a:pPr>
          <a:r>
            <a:rPr lang="en-US" sz="1500" kern="1200" dirty="0" smtClean="0"/>
            <a:t>51.2%</a:t>
          </a:r>
          <a:endParaRPr lang="en-US" sz="1500" kern="1200" dirty="0"/>
        </a:p>
      </dsp:txBody>
      <dsp:txXfrm>
        <a:off x="533336" y="1828799"/>
        <a:ext cx="1547068" cy="773534"/>
      </dsp:txXfrm>
    </dsp:sp>
    <dsp:sp modelId="{73D6B8B4-8A28-4846-B107-4A811066EEAB}">
      <dsp:nvSpPr>
        <dsp:cNvPr id="0" name=""/>
        <dsp:cNvSpPr/>
      </dsp:nvSpPr>
      <dsp:spPr>
        <a:xfrm>
          <a:off x="2395248" y="1828799"/>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Blizzard Watch</a:t>
          </a:r>
        </a:p>
        <a:p>
          <a:pPr lvl="0" algn="ctr" defTabSz="666750">
            <a:lnSpc>
              <a:spcPct val="90000"/>
            </a:lnSpc>
            <a:spcBef>
              <a:spcPct val="0"/>
            </a:spcBef>
            <a:spcAft>
              <a:spcPct val="35000"/>
            </a:spcAft>
          </a:pPr>
          <a:r>
            <a:rPr lang="en-US" sz="1500" kern="1200" dirty="0" smtClean="0"/>
            <a:t>31.3%</a:t>
          </a:r>
          <a:endParaRPr lang="en-US" sz="1500" kern="1200" dirty="0"/>
        </a:p>
      </dsp:txBody>
      <dsp:txXfrm>
        <a:off x="2395248" y="1828799"/>
        <a:ext cx="1547068" cy="773534"/>
      </dsp:txXfrm>
    </dsp:sp>
    <dsp:sp modelId="{95CD53BB-0F76-4907-8589-55E12B2397A4}">
      <dsp:nvSpPr>
        <dsp:cNvPr id="0" name=""/>
        <dsp:cNvSpPr/>
      </dsp:nvSpPr>
      <dsp:spPr>
        <a:xfrm>
          <a:off x="4277242" y="1828799"/>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High Wind Watch</a:t>
          </a:r>
        </a:p>
        <a:p>
          <a:pPr lvl="0" algn="ctr" defTabSz="666750">
            <a:lnSpc>
              <a:spcPct val="90000"/>
            </a:lnSpc>
            <a:spcBef>
              <a:spcPct val="0"/>
            </a:spcBef>
            <a:spcAft>
              <a:spcPct val="35000"/>
            </a:spcAft>
          </a:pPr>
          <a:r>
            <a:rPr lang="en-US" sz="1500" kern="1200" dirty="0" smtClean="0"/>
            <a:t>2.7%</a:t>
          </a:r>
          <a:endParaRPr lang="en-US" sz="1500" kern="1200" dirty="0"/>
        </a:p>
      </dsp:txBody>
      <dsp:txXfrm>
        <a:off x="4277242" y="1828799"/>
        <a:ext cx="1547068" cy="773534"/>
      </dsp:txXfrm>
    </dsp:sp>
    <dsp:sp modelId="{259C3539-D900-4594-9A2B-6F1B5D5EBEEF}">
      <dsp:nvSpPr>
        <dsp:cNvPr id="0" name=""/>
        <dsp:cNvSpPr/>
      </dsp:nvSpPr>
      <dsp:spPr>
        <a:xfrm>
          <a:off x="6149194" y="1828799"/>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Wind Chill Watch</a:t>
          </a:r>
        </a:p>
        <a:p>
          <a:pPr lvl="0" algn="ctr" defTabSz="666750">
            <a:lnSpc>
              <a:spcPct val="90000"/>
            </a:lnSpc>
            <a:spcBef>
              <a:spcPct val="0"/>
            </a:spcBef>
            <a:spcAft>
              <a:spcPct val="35000"/>
            </a:spcAft>
          </a:pPr>
          <a:r>
            <a:rPr lang="en-US" sz="1500" kern="1200" dirty="0" smtClean="0"/>
            <a:t>0.7%</a:t>
          </a:r>
          <a:endParaRPr lang="en-US" sz="1500" kern="1200" dirty="0"/>
        </a:p>
      </dsp:txBody>
      <dsp:txXfrm>
        <a:off x="6149194" y="1828799"/>
        <a:ext cx="1547068" cy="773534"/>
      </dsp:txXfrm>
    </dsp:sp>
    <dsp:sp modelId="{A56D1D31-0E93-479D-8CB1-DCCABC018CC5}">
      <dsp:nvSpPr>
        <dsp:cNvPr id="0" name=""/>
        <dsp:cNvSpPr/>
      </dsp:nvSpPr>
      <dsp:spPr>
        <a:xfrm>
          <a:off x="5989986" y="533400"/>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No Watch</a:t>
          </a:r>
        </a:p>
        <a:p>
          <a:pPr lvl="0" algn="ctr" defTabSz="666750">
            <a:lnSpc>
              <a:spcPct val="90000"/>
            </a:lnSpc>
            <a:spcBef>
              <a:spcPct val="0"/>
            </a:spcBef>
            <a:spcAft>
              <a:spcPct val="35000"/>
            </a:spcAft>
          </a:pPr>
          <a:r>
            <a:rPr lang="en-US" sz="1500" kern="1200" smtClean="0"/>
            <a:t>26.0%</a:t>
          </a:r>
          <a:endParaRPr lang="en-US" sz="1500" kern="1200" dirty="0" smtClean="0"/>
        </a:p>
      </dsp:txBody>
      <dsp:txXfrm>
        <a:off x="5989986" y="533400"/>
        <a:ext cx="1547068" cy="773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01123-9DD0-45A3-8553-2F07491D0043}">
      <dsp:nvSpPr>
        <dsp:cNvPr id="0" name=""/>
        <dsp:cNvSpPr/>
      </dsp:nvSpPr>
      <dsp:spPr>
        <a:xfrm>
          <a:off x="4176311" y="767765"/>
          <a:ext cx="1691084" cy="386767"/>
        </a:xfrm>
        <a:custGeom>
          <a:avLst/>
          <a:gdLst/>
          <a:ahLst/>
          <a:cxnLst/>
          <a:rect l="0" t="0" r="0" b="0"/>
          <a:pathLst>
            <a:path>
              <a:moveTo>
                <a:pt x="0" y="386767"/>
              </a:moveTo>
              <a:lnTo>
                <a:pt x="169108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0C7FB-6B26-4A3B-9472-B26632D4A1F5}">
      <dsp:nvSpPr>
        <dsp:cNvPr id="0" name=""/>
        <dsp:cNvSpPr/>
      </dsp:nvSpPr>
      <dsp:spPr>
        <a:xfrm>
          <a:off x="4176311" y="1154532"/>
          <a:ext cx="2746417" cy="598065"/>
        </a:xfrm>
        <a:custGeom>
          <a:avLst/>
          <a:gdLst/>
          <a:ahLst/>
          <a:cxnLst/>
          <a:rect l="0" t="0" r="0" b="0"/>
          <a:pathLst>
            <a:path>
              <a:moveTo>
                <a:pt x="0" y="0"/>
              </a:moveTo>
              <a:lnTo>
                <a:pt x="0" y="435623"/>
              </a:lnTo>
              <a:lnTo>
                <a:pt x="2746417" y="435623"/>
              </a:lnTo>
              <a:lnTo>
                <a:pt x="2746417" y="59806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57A05-09CB-4E4B-B1E8-27544E3D17FC}">
      <dsp:nvSpPr>
        <dsp:cNvPr id="0" name=""/>
        <dsp:cNvSpPr/>
      </dsp:nvSpPr>
      <dsp:spPr>
        <a:xfrm>
          <a:off x="4176311" y="1154532"/>
          <a:ext cx="874464" cy="598065"/>
        </a:xfrm>
        <a:custGeom>
          <a:avLst/>
          <a:gdLst/>
          <a:ahLst/>
          <a:cxnLst/>
          <a:rect l="0" t="0" r="0" b="0"/>
          <a:pathLst>
            <a:path>
              <a:moveTo>
                <a:pt x="0" y="0"/>
              </a:moveTo>
              <a:lnTo>
                <a:pt x="0" y="435623"/>
              </a:lnTo>
              <a:lnTo>
                <a:pt x="874464" y="435623"/>
              </a:lnTo>
              <a:lnTo>
                <a:pt x="874464" y="59806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06910A-F9CC-4483-934D-518C9A2BA907}">
      <dsp:nvSpPr>
        <dsp:cNvPr id="0" name=""/>
        <dsp:cNvSpPr/>
      </dsp:nvSpPr>
      <dsp:spPr>
        <a:xfrm>
          <a:off x="3178823" y="1154532"/>
          <a:ext cx="997487" cy="598065"/>
        </a:xfrm>
        <a:custGeom>
          <a:avLst/>
          <a:gdLst/>
          <a:ahLst/>
          <a:cxnLst/>
          <a:rect l="0" t="0" r="0" b="0"/>
          <a:pathLst>
            <a:path>
              <a:moveTo>
                <a:pt x="997487" y="0"/>
              </a:moveTo>
              <a:lnTo>
                <a:pt x="997487" y="435623"/>
              </a:lnTo>
              <a:lnTo>
                <a:pt x="0" y="435623"/>
              </a:lnTo>
              <a:lnTo>
                <a:pt x="0" y="59806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60F11-03B2-4E8C-AE87-3FA6F4A2BE40}">
      <dsp:nvSpPr>
        <dsp:cNvPr id="0" name=""/>
        <dsp:cNvSpPr/>
      </dsp:nvSpPr>
      <dsp:spPr>
        <a:xfrm>
          <a:off x="1306870" y="1154532"/>
          <a:ext cx="2869440" cy="598065"/>
        </a:xfrm>
        <a:custGeom>
          <a:avLst/>
          <a:gdLst/>
          <a:ahLst/>
          <a:cxnLst/>
          <a:rect l="0" t="0" r="0" b="0"/>
          <a:pathLst>
            <a:path>
              <a:moveTo>
                <a:pt x="2869440" y="0"/>
              </a:moveTo>
              <a:lnTo>
                <a:pt x="2869440" y="435623"/>
              </a:lnTo>
              <a:lnTo>
                <a:pt x="0" y="435623"/>
              </a:lnTo>
              <a:lnTo>
                <a:pt x="0" y="59806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32C58-8D07-41BB-80B3-EBDF2BA990FB}">
      <dsp:nvSpPr>
        <dsp:cNvPr id="0" name=""/>
        <dsp:cNvSpPr/>
      </dsp:nvSpPr>
      <dsp:spPr>
        <a:xfrm>
          <a:off x="3402777" y="3809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64,980 UGC</a:t>
          </a:r>
        </a:p>
        <a:p>
          <a:pPr lvl="0" algn="ctr" defTabSz="622300">
            <a:lnSpc>
              <a:spcPct val="90000"/>
            </a:lnSpc>
            <a:spcBef>
              <a:spcPct val="0"/>
            </a:spcBef>
            <a:spcAft>
              <a:spcPct val="35000"/>
            </a:spcAft>
          </a:pPr>
          <a:r>
            <a:rPr lang="en-US" sz="1400" kern="1200" dirty="0" smtClean="0"/>
            <a:t>Winter Storm</a:t>
          </a:r>
        </a:p>
        <a:p>
          <a:pPr lvl="0" algn="ctr" defTabSz="622300">
            <a:lnSpc>
              <a:spcPct val="90000"/>
            </a:lnSpc>
            <a:spcBef>
              <a:spcPct val="0"/>
            </a:spcBef>
            <a:spcAft>
              <a:spcPct val="35000"/>
            </a:spcAft>
          </a:pPr>
          <a:r>
            <a:rPr lang="en-US" sz="1400" kern="1200" dirty="0" smtClean="0"/>
            <a:t>Warnings</a:t>
          </a:r>
          <a:endParaRPr lang="en-US" sz="1400" kern="1200" dirty="0"/>
        </a:p>
      </dsp:txBody>
      <dsp:txXfrm>
        <a:off x="3402777" y="380998"/>
        <a:ext cx="1547068" cy="773534"/>
      </dsp:txXfrm>
    </dsp:sp>
    <dsp:sp modelId="{DB36C967-AF10-421F-846F-0231F7E2265F}">
      <dsp:nvSpPr>
        <dsp:cNvPr id="0" name=""/>
        <dsp:cNvSpPr/>
      </dsp:nvSpPr>
      <dsp:spPr>
        <a:xfrm>
          <a:off x="533336" y="17525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Winter Storm Watch</a:t>
          </a:r>
        </a:p>
        <a:p>
          <a:pPr lvl="0" algn="ctr" defTabSz="622300">
            <a:lnSpc>
              <a:spcPct val="90000"/>
            </a:lnSpc>
            <a:spcBef>
              <a:spcPct val="0"/>
            </a:spcBef>
            <a:spcAft>
              <a:spcPct val="35000"/>
            </a:spcAft>
          </a:pPr>
          <a:r>
            <a:rPr lang="en-US" sz="1400" kern="1200" dirty="0" smtClean="0"/>
            <a:t>70.6%</a:t>
          </a:r>
          <a:endParaRPr lang="en-US" sz="1400" kern="1200" dirty="0"/>
        </a:p>
      </dsp:txBody>
      <dsp:txXfrm>
        <a:off x="533336" y="1752598"/>
        <a:ext cx="1547068" cy="773534"/>
      </dsp:txXfrm>
    </dsp:sp>
    <dsp:sp modelId="{5B9D596B-600C-43E5-9CCB-683F44D91F26}">
      <dsp:nvSpPr>
        <dsp:cNvPr id="0" name=""/>
        <dsp:cNvSpPr/>
      </dsp:nvSpPr>
      <dsp:spPr>
        <a:xfrm>
          <a:off x="2405289" y="17525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Areal Flood Watch</a:t>
          </a:r>
        </a:p>
        <a:p>
          <a:pPr lvl="0" algn="ctr" defTabSz="622300">
            <a:lnSpc>
              <a:spcPct val="90000"/>
            </a:lnSpc>
            <a:spcBef>
              <a:spcPct val="0"/>
            </a:spcBef>
            <a:spcAft>
              <a:spcPct val="35000"/>
            </a:spcAft>
          </a:pPr>
          <a:r>
            <a:rPr lang="en-US" sz="1400" kern="1200" dirty="0" smtClean="0"/>
            <a:t>1.2%</a:t>
          </a:r>
          <a:endParaRPr lang="en-US" sz="1400" kern="1200" dirty="0"/>
        </a:p>
      </dsp:txBody>
      <dsp:txXfrm>
        <a:off x="2405289" y="1752598"/>
        <a:ext cx="1547068" cy="773534"/>
      </dsp:txXfrm>
    </dsp:sp>
    <dsp:sp modelId="{73D6B8B4-8A28-4846-B107-4A811066EEAB}">
      <dsp:nvSpPr>
        <dsp:cNvPr id="0" name=""/>
        <dsp:cNvSpPr/>
      </dsp:nvSpPr>
      <dsp:spPr>
        <a:xfrm>
          <a:off x="4277242" y="17525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High Wind Watch</a:t>
          </a:r>
        </a:p>
        <a:p>
          <a:pPr lvl="0" algn="ctr" defTabSz="622300">
            <a:lnSpc>
              <a:spcPct val="90000"/>
            </a:lnSpc>
            <a:spcBef>
              <a:spcPct val="0"/>
            </a:spcBef>
            <a:spcAft>
              <a:spcPct val="35000"/>
            </a:spcAft>
          </a:pPr>
          <a:r>
            <a:rPr lang="en-US" sz="1400" kern="1200" smtClean="0"/>
            <a:t>0.8%</a:t>
          </a:r>
          <a:endParaRPr lang="en-US" sz="1400" kern="1200" dirty="0"/>
        </a:p>
      </dsp:txBody>
      <dsp:txXfrm>
        <a:off x="4277242" y="1752598"/>
        <a:ext cx="1547068" cy="773534"/>
      </dsp:txXfrm>
    </dsp:sp>
    <dsp:sp modelId="{19096CDB-D7CB-4798-9580-A8B5ABCC0AB2}">
      <dsp:nvSpPr>
        <dsp:cNvPr id="0" name=""/>
        <dsp:cNvSpPr/>
      </dsp:nvSpPr>
      <dsp:spPr>
        <a:xfrm>
          <a:off x="6149194" y="17525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Blizzard Watch</a:t>
          </a:r>
        </a:p>
        <a:p>
          <a:pPr lvl="0" algn="ctr" defTabSz="622300">
            <a:lnSpc>
              <a:spcPct val="90000"/>
            </a:lnSpc>
            <a:spcBef>
              <a:spcPct val="0"/>
            </a:spcBef>
            <a:spcAft>
              <a:spcPct val="35000"/>
            </a:spcAft>
          </a:pPr>
          <a:r>
            <a:rPr lang="en-US" sz="1400" kern="1200" dirty="0" smtClean="0"/>
            <a:t>0.7%</a:t>
          </a:r>
          <a:endParaRPr lang="en-US" sz="1400" kern="1200" dirty="0"/>
        </a:p>
      </dsp:txBody>
      <dsp:txXfrm>
        <a:off x="6149194" y="1752598"/>
        <a:ext cx="1547068" cy="773534"/>
      </dsp:txXfrm>
    </dsp:sp>
    <dsp:sp modelId="{57C7340C-24B5-4B86-B5DE-211A63C1C4C4}">
      <dsp:nvSpPr>
        <dsp:cNvPr id="0" name=""/>
        <dsp:cNvSpPr/>
      </dsp:nvSpPr>
      <dsp:spPr>
        <a:xfrm>
          <a:off x="5867396" y="380998"/>
          <a:ext cx="1547068" cy="7735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No Watch</a:t>
          </a:r>
        </a:p>
        <a:p>
          <a:pPr lvl="0" algn="ctr" defTabSz="622300">
            <a:lnSpc>
              <a:spcPct val="90000"/>
            </a:lnSpc>
            <a:spcBef>
              <a:spcPct val="0"/>
            </a:spcBef>
            <a:spcAft>
              <a:spcPct val="35000"/>
            </a:spcAft>
          </a:pPr>
          <a:r>
            <a:rPr lang="en-US" sz="1400" kern="1200" smtClean="0"/>
            <a:t>28.1%</a:t>
          </a:r>
          <a:endParaRPr lang="en-US" sz="1400" kern="1200" dirty="0"/>
        </a:p>
      </dsp:txBody>
      <dsp:txXfrm>
        <a:off x="5867396" y="380998"/>
        <a:ext cx="1547068" cy="7735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5C72A-5A8B-4DFE-A09E-DDC75DFE841C}" type="datetimeFigureOut">
              <a:rPr lang="en-US" smtClean="0"/>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7F44C-D388-4ED0-9976-E17ACD347DC3}" type="slidenum">
              <a:rPr lang="en-US" smtClean="0"/>
              <a:t>‹#›</a:t>
            </a:fld>
            <a:endParaRPr lang="en-US"/>
          </a:p>
        </p:txBody>
      </p:sp>
    </p:spTree>
    <p:extLst>
      <p:ext uri="{BB962C8B-B14F-4D97-AF65-F5344CB8AC3E}">
        <p14:creationId xmlns:p14="http://schemas.microsoft.com/office/powerpoint/2010/main" val="69676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go!</a:t>
            </a:r>
            <a:endParaRPr lang="en-US" dirty="0"/>
          </a:p>
        </p:txBody>
      </p:sp>
      <p:sp>
        <p:nvSpPr>
          <p:cNvPr id="4" name="Slide Number Placeholder 3"/>
          <p:cNvSpPr>
            <a:spLocks noGrp="1"/>
          </p:cNvSpPr>
          <p:nvPr>
            <p:ph type="sldNum" sz="quarter" idx="10"/>
          </p:nvPr>
        </p:nvSpPr>
        <p:spPr/>
        <p:txBody>
          <a:bodyPr/>
          <a:lstStyle/>
          <a:p>
            <a:fld id="{8357F44C-D388-4ED0-9976-E17ACD347DC3}" type="slidenum">
              <a:rPr lang="en-US" smtClean="0"/>
              <a:t>1</a:t>
            </a:fld>
            <a:endParaRPr lang="en-US"/>
          </a:p>
        </p:txBody>
      </p:sp>
    </p:spTree>
    <p:extLst>
      <p:ext uri="{BB962C8B-B14F-4D97-AF65-F5344CB8AC3E}">
        <p14:creationId xmlns:p14="http://schemas.microsoft.com/office/powerpoint/2010/main" val="401860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Admiral Stockdale wondered why he was at the vice</a:t>
            </a:r>
            <a:r>
              <a:rPr lang="en-US" baseline="0" dirty="0" smtClean="0"/>
              <a:t> president debate, so some wonder why I am here giving this talk.  If the women do not find you handsome, they should at least find you handy.</a:t>
            </a:r>
            <a:endParaRPr lang="en-US" dirty="0"/>
          </a:p>
        </p:txBody>
      </p:sp>
      <p:sp>
        <p:nvSpPr>
          <p:cNvPr id="4" name="Slide Number Placeholder 3"/>
          <p:cNvSpPr>
            <a:spLocks noGrp="1"/>
          </p:cNvSpPr>
          <p:nvPr>
            <p:ph type="sldNum" sz="quarter" idx="10"/>
          </p:nvPr>
        </p:nvSpPr>
        <p:spPr/>
        <p:txBody>
          <a:bodyPr/>
          <a:lstStyle/>
          <a:p>
            <a:fld id="{8357F44C-D388-4ED0-9976-E17ACD347DC3}" type="slidenum">
              <a:rPr lang="en-US" smtClean="0"/>
              <a:t>2</a:t>
            </a:fld>
            <a:endParaRPr lang="en-US"/>
          </a:p>
        </p:txBody>
      </p:sp>
    </p:spTree>
    <p:extLst>
      <p:ext uri="{BB962C8B-B14F-4D97-AF65-F5344CB8AC3E}">
        <p14:creationId xmlns:p14="http://schemas.microsoft.com/office/powerpoint/2010/main" val="217847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guy</a:t>
            </a:r>
            <a:r>
              <a:rPr lang="en-US" baseline="0" dirty="0" smtClean="0"/>
              <a:t> interrupted the president, so surely you can interrupt me.</a:t>
            </a:r>
            <a:endParaRPr lang="en-US" dirty="0"/>
          </a:p>
        </p:txBody>
      </p:sp>
      <p:sp>
        <p:nvSpPr>
          <p:cNvPr id="4" name="Slide Number Placeholder 3"/>
          <p:cNvSpPr>
            <a:spLocks noGrp="1"/>
          </p:cNvSpPr>
          <p:nvPr>
            <p:ph type="sldNum" sz="quarter" idx="10"/>
          </p:nvPr>
        </p:nvSpPr>
        <p:spPr/>
        <p:txBody>
          <a:bodyPr/>
          <a:lstStyle/>
          <a:p>
            <a:fld id="{8357F44C-D388-4ED0-9976-E17ACD347DC3}" type="slidenum">
              <a:rPr lang="en-US" smtClean="0"/>
              <a:t>3</a:t>
            </a:fld>
            <a:endParaRPr lang="en-US"/>
          </a:p>
        </p:txBody>
      </p:sp>
    </p:spTree>
    <p:extLst>
      <p:ext uri="{BB962C8B-B14F-4D97-AF65-F5344CB8AC3E}">
        <p14:creationId xmlns:p14="http://schemas.microsoft.com/office/powerpoint/2010/main" val="405754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win awards, so I can complain about the people</a:t>
            </a:r>
            <a:r>
              <a:rPr lang="en-US" baseline="0" dirty="0" smtClean="0"/>
              <a:t> that give me awards.</a:t>
            </a:r>
            <a:endParaRPr lang="en-US" dirty="0"/>
          </a:p>
        </p:txBody>
      </p:sp>
      <p:sp>
        <p:nvSpPr>
          <p:cNvPr id="4" name="Slide Number Placeholder 3"/>
          <p:cNvSpPr>
            <a:spLocks noGrp="1"/>
          </p:cNvSpPr>
          <p:nvPr>
            <p:ph type="sldNum" sz="quarter" idx="10"/>
          </p:nvPr>
        </p:nvSpPr>
        <p:spPr/>
        <p:txBody>
          <a:bodyPr/>
          <a:lstStyle/>
          <a:p>
            <a:fld id="{8357F44C-D388-4ED0-9976-E17ACD347DC3}" type="slidenum">
              <a:rPr lang="en-US" smtClean="0"/>
              <a:t>4</a:t>
            </a:fld>
            <a:endParaRPr lang="en-US"/>
          </a:p>
        </p:txBody>
      </p:sp>
    </p:spTree>
    <p:extLst>
      <p:ext uri="{BB962C8B-B14F-4D97-AF65-F5344CB8AC3E}">
        <p14:creationId xmlns:p14="http://schemas.microsoft.com/office/powerpoint/2010/main" val="193080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show upcoming, buckle up.</a:t>
            </a:r>
            <a:endParaRPr lang="en-US" dirty="0"/>
          </a:p>
        </p:txBody>
      </p:sp>
      <p:sp>
        <p:nvSpPr>
          <p:cNvPr id="4" name="Slide Number Placeholder 3"/>
          <p:cNvSpPr>
            <a:spLocks noGrp="1"/>
          </p:cNvSpPr>
          <p:nvPr>
            <p:ph type="sldNum" sz="quarter" idx="10"/>
          </p:nvPr>
        </p:nvSpPr>
        <p:spPr/>
        <p:txBody>
          <a:bodyPr/>
          <a:lstStyle/>
          <a:p>
            <a:fld id="{8357F44C-D388-4ED0-9976-E17ACD347DC3}" type="slidenum">
              <a:rPr lang="en-US" smtClean="0"/>
              <a:t>5</a:t>
            </a:fld>
            <a:endParaRPr lang="en-US"/>
          </a:p>
        </p:txBody>
      </p:sp>
    </p:spTree>
    <p:extLst>
      <p:ext uri="{BB962C8B-B14F-4D97-AF65-F5344CB8AC3E}">
        <p14:creationId xmlns:p14="http://schemas.microsoft.com/office/powerpoint/2010/main" val="178337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fifty minutes of your life will consist</a:t>
            </a:r>
            <a:r>
              <a:rPr lang="en-US" baseline="0" dirty="0" smtClean="0"/>
              <a:t> of this tedium</a:t>
            </a:r>
            <a:endParaRPr lang="en-US" dirty="0"/>
          </a:p>
        </p:txBody>
      </p:sp>
      <p:sp>
        <p:nvSpPr>
          <p:cNvPr id="4" name="Slide Number Placeholder 3"/>
          <p:cNvSpPr>
            <a:spLocks noGrp="1"/>
          </p:cNvSpPr>
          <p:nvPr>
            <p:ph type="sldNum" sz="quarter" idx="10"/>
          </p:nvPr>
        </p:nvSpPr>
        <p:spPr/>
        <p:txBody>
          <a:bodyPr/>
          <a:lstStyle/>
          <a:p>
            <a:fld id="{8357F44C-D388-4ED0-9976-E17ACD347DC3}" type="slidenum">
              <a:rPr lang="en-US" smtClean="0"/>
              <a:t>6</a:t>
            </a:fld>
            <a:endParaRPr lang="en-US"/>
          </a:p>
        </p:txBody>
      </p:sp>
    </p:spTree>
    <p:extLst>
      <p:ext uri="{BB962C8B-B14F-4D97-AF65-F5344CB8AC3E}">
        <p14:creationId xmlns:p14="http://schemas.microsoft.com/office/powerpoint/2010/main" val="98066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in this plot is</a:t>
            </a:r>
            <a:r>
              <a:rPr lang="en-US" baseline="0" dirty="0" smtClean="0"/>
              <a:t> NOT why MPX is 10 and everyone else is 5, but why is MPX 10 and their neighbors all five or three.  The meteorology should not change that much between WFOs.</a:t>
            </a:r>
            <a:endParaRPr lang="en-US" dirty="0"/>
          </a:p>
        </p:txBody>
      </p:sp>
      <p:sp>
        <p:nvSpPr>
          <p:cNvPr id="4" name="Slide Number Placeholder 3"/>
          <p:cNvSpPr>
            <a:spLocks noGrp="1"/>
          </p:cNvSpPr>
          <p:nvPr>
            <p:ph type="sldNum" sz="quarter" idx="10"/>
          </p:nvPr>
        </p:nvSpPr>
        <p:spPr/>
        <p:txBody>
          <a:bodyPr/>
          <a:lstStyle/>
          <a:p>
            <a:fld id="{8357F44C-D388-4ED0-9976-E17ACD347DC3}" type="slidenum">
              <a:rPr lang="en-US" smtClean="0"/>
              <a:t>7</a:t>
            </a:fld>
            <a:endParaRPr lang="en-US"/>
          </a:p>
        </p:txBody>
      </p:sp>
    </p:spTree>
    <p:extLst>
      <p:ext uri="{BB962C8B-B14F-4D97-AF65-F5344CB8AC3E}">
        <p14:creationId xmlns:p14="http://schemas.microsoft.com/office/powerpoint/2010/main" val="2502074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7A93BCDE-E511-4E7B-BDFE-655FE35864EF}" type="datetimeFigureOut">
              <a:rPr lang="en-US" smtClean="0"/>
              <a:pPr/>
              <a:t>3/4/2014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7A93BCDE-E511-4E7B-BDFE-655FE35864EF}" type="datetimeFigureOut">
              <a:rPr lang="en-US" smtClean="0"/>
              <a:pPr/>
              <a:t>3/4/2014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7A93BCDE-E511-4E7B-BDFE-655FE35864EF}" type="datetimeFigureOut">
              <a:rPr lang="en-US" smtClean="0"/>
              <a:pPr/>
              <a:t>3/4/2014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custDataLst>
              <p:tags r:id="rId2"/>
            </p:custDataLst>
          </p:nvPr>
        </p:nvSpPr>
        <p:spPr>
          <a:xfrm>
            <a:off x="457200" y="1600200"/>
            <a:ext cx="4038600" cy="4525963"/>
          </a:xfrm>
        </p:spPr>
        <p:txBody>
          <a:bodyPr/>
          <a:lstStyle/>
          <a:p>
            <a:endParaRPr lang="en-US"/>
          </a:p>
        </p:txBody>
      </p:sp>
      <p:sp>
        <p:nvSpPr>
          <p:cNvPr id="4" name="Text Placeholder 3"/>
          <p:cNvSpPr>
            <a:spLocks noGrp="1"/>
          </p:cNvSpPr>
          <p:nvPr>
            <p:ph type="body" sz="half" idx="2"/>
            <p:custDataLst>
              <p:tags r:id="rId3"/>
            </p:custDataLst>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a:xfrm>
            <a:off x="457200" y="6245225"/>
            <a:ext cx="2133600" cy="476250"/>
          </a:xfrm>
        </p:spPr>
        <p:txBody>
          <a:bodyPr/>
          <a:lstStyle>
            <a:lvl1pPr>
              <a:defRPr/>
            </a:lvl1pPr>
          </a:lstStyle>
          <a:p>
            <a:r>
              <a:rPr lang="en-US"/>
              <a:t>27 Nov 2007	</a:t>
            </a:r>
          </a:p>
        </p:txBody>
      </p:sp>
      <p:sp>
        <p:nvSpPr>
          <p:cNvPr id="6" name="Footer Placeholder 5"/>
          <p:cNvSpPr>
            <a:spLocks noGrp="1"/>
          </p:cNvSpPr>
          <p:nvPr>
            <p:ph type="ftr" sz="quarter" idx="11"/>
            <p:custDataLst>
              <p:tags r:id="rId5"/>
            </p:custDataLst>
          </p:nvPr>
        </p:nvSpPr>
        <p:spPr>
          <a:xfrm>
            <a:off x="3124200" y="6245225"/>
            <a:ext cx="2895600" cy="476250"/>
          </a:xfrm>
        </p:spPr>
        <p:txBody>
          <a:bodyPr/>
          <a:lstStyle>
            <a:lvl1pPr>
              <a:defRPr/>
            </a:lvl1pPr>
          </a:lstStyle>
          <a:p>
            <a:r>
              <a:rPr lang="en-US"/>
              <a:t>2007 Fall AS Seminar</a:t>
            </a:r>
          </a:p>
        </p:txBody>
      </p:sp>
      <p:sp>
        <p:nvSpPr>
          <p:cNvPr id="7" name="Slide Number Placeholder 6"/>
          <p:cNvSpPr>
            <a:spLocks noGrp="1"/>
          </p:cNvSpPr>
          <p:nvPr>
            <p:ph type="sldNum" sz="quarter" idx="12"/>
            <p:custDataLst>
              <p:tags r:id="rId6"/>
            </p:custDataLst>
          </p:nvPr>
        </p:nvSpPr>
        <p:spPr>
          <a:xfrm>
            <a:off x="6553200" y="6245225"/>
            <a:ext cx="2133600" cy="476250"/>
          </a:xfrm>
        </p:spPr>
        <p:txBody>
          <a:bodyPr/>
          <a:lstStyle>
            <a:lvl1pPr>
              <a:defRPr/>
            </a:lvl1pPr>
          </a:lstStyle>
          <a:p>
            <a:fld id="{86EE3E72-AF53-47F2-B5E1-0D8B6B46A37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7A93BCDE-E511-4E7B-BDFE-655FE35864EF}" type="datetimeFigureOut">
              <a:rPr lang="en-US" smtClean="0"/>
              <a:pPr/>
              <a:t>3/4/2014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7A93BCDE-E511-4E7B-BDFE-655FE35864EF}" type="datetimeFigureOut">
              <a:rPr lang="en-US" smtClean="0"/>
              <a:pPr/>
              <a:t>3/4/2014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7A93BCDE-E511-4E7B-BDFE-655FE35864EF}" type="datetimeFigureOut">
              <a:rPr lang="en-US" smtClean="0"/>
              <a:pPr/>
              <a:t>3/4/2014</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7A93BCDE-E511-4E7B-BDFE-655FE35864EF}" type="datetimeFigureOut">
              <a:rPr lang="en-US" smtClean="0"/>
              <a:pPr/>
              <a:t>3/4/2014</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7A93BCDE-E511-4E7B-BDFE-655FE35864EF}" type="datetimeFigureOut">
              <a:rPr lang="en-US" smtClean="0"/>
              <a:pPr/>
              <a:t>3/4/2014</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7A93BCDE-E511-4E7B-BDFE-655FE35864EF}" type="datetimeFigureOut">
              <a:rPr lang="en-US" smtClean="0"/>
              <a:pPr/>
              <a:t>3/4/2014</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7A93BCDE-E511-4E7B-BDFE-655FE35864EF}" type="datetimeFigureOut">
              <a:rPr lang="en-US" smtClean="0"/>
              <a:pPr/>
              <a:t>3/4/2014</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881E12B-FE77-4BED-8292-70970AE8B1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7A93BCDE-E511-4E7B-BDFE-655FE35864EF}" type="datetimeFigureOut">
              <a:rPr lang="en-US" smtClean="0"/>
              <a:pPr/>
              <a:t>3/4/2014</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881E12B-FE77-4BED-8292-70970AE8B1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3BCDE-E511-4E7B-BDFE-655FE35864EF}" type="datetimeFigureOut">
              <a:rPr lang="en-US" smtClean="0"/>
              <a:pPr/>
              <a:t>3/4/2014</a:t>
            </a:fld>
            <a:endParaRPr lang="en-US"/>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1E12B-FE77-4BED-8292-70970AE8B17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7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1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5.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2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22.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slideLayout" Target="../slideLayouts/slideLayout2.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6.png"/><Relationship Id="rId5" Type="http://schemas.openxmlformats.org/officeDocument/2006/relationships/tags" Target="../tags/tag107.xml"/><Relationship Id="rId10" Type="http://schemas.openxmlformats.org/officeDocument/2006/relationships/slideLayout" Target="../slideLayouts/slideLayout2.xml"/><Relationship Id="rId4" Type="http://schemas.openxmlformats.org/officeDocument/2006/relationships/tags" Target="../tags/tag106.xml"/><Relationship Id="rId9" Type="http://schemas.openxmlformats.org/officeDocument/2006/relationships/tags" Target="../tags/tag111.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14.xml"/><Relationship Id="rId7" Type="http://schemas.openxmlformats.org/officeDocument/2006/relationships/image" Target="../media/image16.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8.xml"/><Relationship Id="rId1" Type="http://schemas.openxmlformats.org/officeDocument/2006/relationships/tags" Target="../tags/tag117.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chart" Target="../charts/chart2.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31.xml"/><Relationship Id="rId7"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s>
</file>

<file path=ppt/slides/_rels/slide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image" Target="../media/image21.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media/image20.png"/><Relationship Id="rId5" Type="http://schemas.openxmlformats.org/officeDocument/2006/relationships/tags" Target="../tags/tag145.xml"/><Relationship Id="rId10" Type="http://schemas.openxmlformats.org/officeDocument/2006/relationships/image" Target="../media/image19.png"/><Relationship Id="rId4" Type="http://schemas.openxmlformats.org/officeDocument/2006/relationships/tags" Target="../tags/tag144.xml"/><Relationship Id="rId9"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9.xml"/><Relationship Id="rId1" Type="http://schemas.openxmlformats.org/officeDocument/2006/relationships/tags" Target="../tags/tag148.xml"/></Relationships>
</file>

<file path=ppt/slides/_rels/slide32.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4.xml"/><Relationship Id="rId1" Type="http://schemas.openxmlformats.org/officeDocument/2006/relationships/tags" Target="../tags/tag15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36.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image" Target="../media/image24.jp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77.xml"/><Relationship Id="rId5" Type="http://schemas.openxmlformats.org/officeDocument/2006/relationships/image" Target="../media/image5.gif"/><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5.xml"/><Relationship Id="rId7" Type="http://schemas.openxmlformats.org/officeDocument/2006/relationships/tags" Target="../tags/tag16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chart" Target="../charts/chart3.xml"/></Relationships>
</file>

<file path=ppt/slides/_rels/slide41.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28.png"/><Relationship Id="rId5" Type="http://schemas.openxmlformats.org/officeDocument/2006/relationships/slideLayout" Target="../slideLayouts/slideLayout4.xml"/><Relationship Id="rId4" Type="http://schemas.openxmlformats.org/officeDocument/2006/relationships/tags" Target="../tags/tag17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image" Target="../media/image30.png"/><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slideLayout" Target="../slideLayouts/slideLayout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s/_rels/slide48.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32.png"/><Relationship Id="rId5" Type="http://schemas.openxmlformats.org/officeDocument/2006/relationships/slideLayout" Target="../slideLayouts/slideLayout2.xml"/><Relationship Id="rId4" Type="http://schemas.openxmlformats.org/officeDocument/2006/relationships/tags" Target="../tags/tag196.xml"/></Relationships>
</file>

<file path=ppt/slides/_rels/slide4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9.xml"/><Relationship Id="rId7" Type="http://schemas.openxmlformats.org/officeDocument/2006/relationships/slideLayout" Target="../slideLayouts/slideLayout4.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06.xml"/></Relationships>
</file>

<file path=ppt/slides/_rels/slide52.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35.jpg"/><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53.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4.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4.xml"/><Relationship Id="rId1" Type="http://schemas.openxmlformats.org/officeDocument/2006/relationships/tags" Target="../tags/tag215.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216.xml"/><Relationship Id="rId5" Type="http://schemas.openxmlformats.org/officeDocument/2006/relationships/image" Target="../media/image42.png"/><Relationship Id="rId4" Type="http://schemas.openxmlformats.org/officeDocument/2006/relationships/image" Target="../media/image41.jpg"/></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4.xml"/><Relationship Id="rId1" Type="http://schemas.openxmlformats.org/officeDocument/2006/relationships/tags" Target="../tags/tag217.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218.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9.xml"/></Relationships>
</file>

<file path=ppt/slides/_rels/slide63.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image" Target="../media/image47.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slideLayout" Target="../slideLayouts/slideLayout12.xml"/><Relationship Id="rId5" Type="http://schemas.openxmlformats.org/officeDocument/2006/relationships/tags" Target="../tags/tag224.xml"/><Relationship Id="rId4" Type="http://schemas.openxmlformats.org/officeDocument/2006/relationships/tags" Target="../tags/tag2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3025775"/>
            <a:ext cx="7772400" cy="1470025"/>
          </a:xfrm>
        </p:spPr>
        <p:txBody>
          <a:bodyPr>
            <a:normAutofit/>
          </a:bodyPr>
          <a:lstStyle/>
          <a:p>
            <a:r>
              <a:rPr lang="en-US" dirty="0" smtClean="0">
                <a:solidFill>
                  <a:srgbClr val="FFFF00"/>
                </a:solidFill>
              </a:rPr>
              <a:t>IEM Dog and Pony Show</a:t>
            </a:r>
            <a:endParaRPr lang="en-US" sz="2700" dirty="0">
              <a:solidFill>
                <a:srgbClr val="FFFF00"/>
              </a:solidFill>
            </a:endParaRPr>
          </a:p>
        </p:txBody>
      </p:sp>
      <p:sp>
        <p:nvSpPr>
          <p:cNvPr id="3" name="Subtitle 2"/>
          <p:cNvSpPr>
            <a:spLocks noGrp="1"/>
          </p:cNvSpPr>
          <p:nvPr>
            <p:ph type="subTitle" idx="1"/>
            <p:custDataLst>
              <p:tags r:id="rId3"/>
            </p:custDataLst>
          </p:nvPr>
        </p:nvSpPr>
        <p:spPr>
          <a:xfrm>
            <a:off x="1371600" y="4343400"/>
            <a:ext cx="6400800" cy="1752600"/>
          </a:xfrm>
        </p:spPr>
        <p:txBody>
          <a:bodyPr/>
          <a:lstStyle/>
          <a:p>
            <a:r>
              <a:rPr lang="en-US" dirty="0" smtClean="0"/>
              <a:t>Daryl Herzmann</a:t>
            </a:r>
          </a:p>
          <a:p>
            <a:r>
              <a:rPr lang="en-US" dirty="0" smtClean="0"/>
              <a:t>@</a:t>
            </a:r>
            <a:r>
              <a:rPr lang="en-US" dirty="0" err="1" smtClean="0"/>
              <a:t>akrherz</a:t>
            </a:r>
            <a:endParaRPr lang="en-US" dirty="0" smtClean="0"/>
          </a:p>
          <a:p>
            <a:r>
              <a:rPr lang="en-US" dirty="0" smtClean="0"/>
              <a:t>Iowa State University</a:t>
            </a:r>
            <a:endParaRPr lang="en-US" dirty="0"/>
          </a:p>
        </p:txBody>
      </p:sp>
      <p:pic>
        <p:nvPicPr>
          <p:cNvPr id="4" name="Picture 5" descr="cy"/>
          <p:cNvPicPr>
            <a:picLocks noChangeAspect="1" noChangeArrowheads="1"/>
          </p:cNvPicPr>
          <p:nvPr>
            <p:custDataLst>
              <p:tags r:id="rId4"/>
            </p:custDataLst>
          </p:nvPr>
        </p:nvPicPr>
        <p:blipFill>
          <a:blip r:embed="rId7" cstate="print"/>
          <a:srcRect/>
          <a:stretch>
            <a:fillRect/>
          </a:stretch>
        </p:blipFill>
        <p:spPr bwMode="auto">
          <a:xfrm>
            <a:off x="3492500" y="457200"/>
            <a:ext cx="2146300" cy="2438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19889004"/>
              </p:ext>
            </p:extLst>
          </p:nvPr>
        </p:nvGraphicFramePr>
        <p:xfrm>
          <a:off x="457200" y="457200"/>
          <a:ext cx="8229600" cy="297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621522429"/>
              </p:ext>
            </p:extLst>
          </p:nvPr>
        </p:nvGraphicFramePr>
        <p:xfrm>
          <a:off x="457200" y="3276600"/>
          <a:ext cx="8229600" cy="2971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457200" y="261289"/>
            <a:ext cx="5618654" cy="646331"/>
          </a:xfrm>
          <a:prstGeom prst="rect">
            <a:avLst/>
          </a:prstGeom>
          <a:noFill/>
        </p:spPr>
        <p:txBody>
          <a:bodyPr wrap="none" rtlCol="0">
            <a:spAutoFit/>
          </a:bodyPr>
          <a:lstStyle/>
          <a:p>
            <a:r>
              <a:rPr lang="en-US" dirty="0" smtClean="0">
                <a:solidFill>
                  <a:srgbClr val="FFFF00"/>
                </a:solidFill>
              </a:rPr>
              <a:t>1 Oct 2005 – 28 Feb 2014 NWS Watches before a Warning</a:t>
            </a:r>
          </a:p>
          <a:p>
            <a:r>
              <a:rPr lang="en-US" i="1" dirty="0" smtClean="0">
                <a:solidFill>
                  <a:srgbClr val="FFFF00"/>
                </a:solidFill>
              </a:rPr>
              <a:t>(double accounting means totals can be over 100%)</a:t>
            </a:r>
            <a:r>
              <a:rPr lang="en-US"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386837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8727089" cy="6545316"/>
          </a:xfrm>
        </p:spPr>
      </p:pic>
      <p:sp>
        <p:nvSpPr>
          <p:cNvPr id="5" name="TextBox 4"/>
          <p:cNvSpPr txBox="1"/>
          <p:nvPr/>
        </p:nvSpPr>
        <p:spPr>
          <a:xfrm>
            <a:off x="3200400" y="990600"/>
            <a:ext cx="3886200" cy="646331"/>
          </a:xfrm>
          <a:prstGeom prst="rect">
            <a:avLst/>
          </a:prstGeom>
          <a:solidFill>
            <a:schemeClr val="accent6">
              <a:lumMod val="40000"/>
              <a:lumOff val="60000"/>
            </a:schemeClr>
          </a:solidFill>
        </p:spPr>
        <p:txBody>
          <a:bodyPr wrap="square" rtlCol="0">
            <a:spAutoFit/>
          </a:bodyPr>
          <a:lstStyle/>
          <a:p>
            <a:r>
              <a:rPr lang="en-US" dirty="0" smtClean="0">
                <a:solidFill>
                  <a:schemeClr val="bg1"/>
                </a:solidFill>
              </a:rPr>
              <a:t>10% of Blizzard Warnings are dumped by half way through warning</a:t>
            </a:r>
          </a:p>
        </p:txBody>
      </p:sp>
      <p:cxnSp>
        <p:nvCxnSpPr>
          <p:cNvPr id="7" name="Straight Arrow Connector 6"/>
          <p:cNvCxnSpPr/>
          <p:nvPr/>
        </p:nvCxnSpPr>
        <p:spPr>
          <a:xfrm flipH="1">
            <a:off x="2514600" y="1143000"/>
            <a:ext cx="533400" cy="170765"/>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67200" y="3581400"/>
            <a:ext cx="3886200" cy="369332"/>
          </a:xfrm>
          <a:prstGeom prst="rect">
            <a:avLst/>
          </a:prstGeom>
          <a:solidFill>
            <a:schemeClr val="accent6">
              <a:lumMod val="40000"/>
              <a:lumOff val="60000"/>
            </a:schemeClr>
          </a:solidFill>
        </p:spPr>
        <p:txBody>
          <a:bodyPr wrap="square" rtlCol="0">
            <a:spAutoFit/>
          </a:bodyPr>
          <a:lstStyle/>
          <a:p>
            <a:r>
              <a:rPr lang="en-US" dirty="0" smtClean="0">
                <a:solidFill>
                  <a:schemeClr val="bg1"/>
                </a:solidFill>
              </a:rPr>
              <a:t>Less than half make it to expiration</a:t>
            </a:r>
          </a:p>
        </p:txBody>
      </p:sp>
      <p:cxnSp>
        <p:nvCxnSpPr>
          <p:cNvPr id="9" name="Straight Arrow Connector 8"/>
          <p:cNvCxnSpPr/>
          <p:nvPr/>
        </p:nvCxnSpPr>
        <p:spPr>
          <a:xfrm flipH="1">
            <a:off x="3581400" y="3733800"/>
            <a:ext cx="533400" cy="170765"/>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61760" y="4953000"/>
            <a:ext cx="1615440" cy="646331"/>
          </a:xfrm>
          <a:prstGeom prst="rect">
            <a:avLst/>
          </a:prstGeom>
          <a:solidFill>
            <a:schemeClr val="accent6">
              <a:lumMod val="40000"/>
              <a:lumOff val="60000"/>
            </a:schemeClr>
          </a:solidFill>
        </p:spPr>
        <p:txBody>
          <a:bodyPr wrap="square" rtlCol="0">
            <a:spAutoFit/>
          </a:bodyPr>
          <a:lstStyle/>
          <a:p>
            <a:r>
              <a:rPr lang="en-US" dirty="0" smtClean="0">
                <a:solidFill>
                  <a:schemeClr val="bg1"/>
                </a:solidFill>
              </a:rPr>
              <a:t>5% last double initial issuance</a:t>
            </a:r>
          </a:p>
        </p:txBody>
      </p:sp>
      <p:cxnSp>
        <p:nvCxnSpPr>
          <p:cNvPr id="11" name="Straight Arrow Connector 10"/>
          <p:cNvCxnSpPr/>
          <p:nvPr/>
        </p:nvCxnSpPr>
        <p:spPr>
          <a:xfrm flipH="1">
            <a:off x="5775960" y="5562600"/>
            <a:ext cx="533400" cy="170765"/>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292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8727088" cy="6545316"/>
          </a:xfrm>
        </p:spPr>
      </p:pic>
    </p:spTree>
    <p:extLst>
      <p:ext uri="{BB962C8B-B14F-4D97-AF65-F5344CB8AC3E}">
        <p14:creationId xmlns:p14="http://schemas.microsoft.com/office/powerpoint/2010/main" val="1282810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50"/>
            <a:ext cx="9169400" cy="6877050"/>
          </a:xfrm>
        </p:spPr>
      </p:pic>
    </p:spTree>
    <p:extLst>
      <p:ext uri="{BB962C8B-B14F-4D97-AF65-F5344CB8AC3E}">
        <p14:creationId xmlns:p14="http://schemas.microsoft.com/office/powerpoint/2010/main" val="545047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50"/>
            <a:ext cx="9169400" cy="6877050"/>
          </a:xfrm>
        </p:spPr>
      </p:pic>
    </p:spTree>
    <p:extLst>
      <p:ext uri="{BB962C8B-B14F-4D97-AF65-F5344CB8AC3E}">
        <p14:creationId xmlns:p14="http://schemas.microsoft.com/office/powerpoint/2010/main" val="1600804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63481900"/>
              </p:ext>
            </p:extLst>
          </p:nvPr>
        </p:nvGraphicFramePr>
        <p:xfrm>
          <a:off x="457200" y="457200"/>
          <a:ext cx="8229600" cy="297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1627362082"/>
              </p:ext>
            </p:extLst>
          </p:nvPr>
        </p:nvGraphicFramePr>
        <p:xfrm>
          <a:off x="457200" y="3276600"/>
          <a:ext cx="8229600" cy="2971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457200" y="261289"/>
            <a:ext cx="5618654" cy="646331"/>
          </a:xfrm>
          <a:prstGeom prst="rect">
            <a:avLst/>
          </a:prstGeom>
          <a:noFill/>
        </p:spPr>
        <p:txBody>
          <a:bodyPr wrap="none" rtlCol="0">
            <a:spAutoFit/>
          </a:bodyPr>
          <a:lstStyle/>
          <a:p>
            <a:r>
              <a:rPr lang="en-US" dirty="0" smtClean="0">
                <a:solidFill>
                  <a:srgbClr val="FFFF00"/>
                </a:solidFill>
              </a:rPr>
              <a:t>1 Oct 2005 – 28 Feb 2014 NWS Watches before a Warning</a:t>
            </a:r>
          </a:p>
          <a:p>
            <a:r>
              <a:rPr lang="en-US" i="1" dirty="0" smtClean="0">
                <a:solidFill>
                  <a:srgbClr val="FFFF00"/>
                </a:solidFill>
              </a:rPr>
              <a:t>(double accounting means totals can be over 100%)</a:t>
            </a:r>
            <a:r>
              <a:rPr lang="en-US"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2531124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50"/>
            <a:ext cx="9169400" cy="6877050"/>
          </a:xfrm>
        </p:spPr>
      </p:pic>
    </p:spTree>
    <p:extLst>
      <p:ext uri="{BB962C8B-B14F-4D97-AF65-F5344CB8AC3E}">
        <p14:creationId xmlns:p14="http://schemas.microsoft.com/office/powerpoint/2010/main" val="2663685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50"/>
            <a:ext cx="9169400" cy="6877050"/>
          </a:xfrm>
        </p:spPr>
      </p:pic>
    </p:spTree>
    <p:extLst>
      <p:ext uri="{BB962C8B-B14F-4D97-AF65-F5344CB8AC3E}">
        <p14:creationId xmlns:p14="http://schemas.microsoft.com/office/powerpoint/2010/main" val="4008469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standard “Storm based” Warnings ranting</a:t>
            </a:r>
            <a:endParaRPr lang="en-US" dirty="0"/>
          </a:p>
        </p:txBody>
      </p:sp>
      <p:sp>
        <p:nvSpPr>
          <p:cNvPr id="3" name="Text Placeholder 2"/>
          <p:cNvSpPr>
            <a:spLocks noGrp="1"/>
          </p:cNvSpPr>
          <p:nvPr>
            <p:ph type="body" idx="1"/>
          </p:nvPr>
        </p:nvSpPr>
        <p:spPr/>
        <p:txBody>
          <a:bodyPr/>
          <a:lstStyle/>
          <a:p>
            <a:r>
              <a:rPr lang="en-US" dirty="0" smtClean="0"/>
              <a:t>Chapter 2</a:t>
            </a:r>
            <a:endParaRPr lang="en-US" dirty="0"/>
          </a:p>
        </p:txBody>
      </p:sp>
    </p:spTree>
    <p:custDataLst>
      <p:tags r:id="rId1"/>
    </p:custDataLst>
    <p:extLst>
      <p:ext uri="{BB962C8B-B14F-4D97-AF65-F5344CB8AC3E}">
        <p14:creationId xmlns:p14="http://schemas.microsoft.com/office/powerpoint/2010/main" val="4086769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1001-110310-svr-sbw-size.png"/>
          <p:cNvPicPr>
            <a:picLocks noChangeAspect="1"/>
          </p:cNvPicPr>
          <p:nvPr>
            <p:custDataLst>
              <p:tags r:id="rId2"/>
            </p:custDataLst>
          </p:nvPr>
        </p:nvPicPr>
        <p:blipFill>
          <a:blip r:embed="rId5" cstate="print"/>
          <a:stretch>
            <a:fillRect/>
          </a:stretch>
        </p:blipFill>
        <p:spPr>
          <a:xfrm>
            <a:off x="386999" y="0"/>
            <a:ext cx="8370000" cy="6858000"/>
          </a:xfrm>
          <a:prstGeom prst="rect">
            <a:avLst/>
          </a:prstGeom>
        </p:spPr>
      </p:pic>
      <p:sp>
        <p:nvSpPr>
          <p:cNvPr id="3" name="TextBox 2"/>
          <p:cNvSpPr txBox="1"/>
          <p:nvPr>
            <p:custDataLst>
              <p:tags r:id="rId3"/>
            </p:custDataLst>
          </p:nvPr>
        </p:nvSpPr>
        <p:spPr>
          <a:xfrm>
            <a:off x="4724400" y="4863405"/>
            <a:ext cx="4200252" cy="1384995"/>
          </a:xfrm>
          <a:prstGeom prst="rect">
            <a:avLst/>
          </a:prstGeom>
          <a:noFill/>
        </p:spPr>
        <p:txBody>
          <a:bodyPr wrap="none" rtlCol="0">
            <a:spAutoFit/>
          </a:bodyPr>
          <a:lstStyle/>
          <a:p>
            <a:r>
              <a:rPr lang="en-US" sz="2800" dirty="0" smtClean="0">
                <a:solidFill>
                  <a:srgbClr val="FFFF00"/>
                </a:solidFill>
              </a:rPr>
              <a:t>Warning Process Evaluation</a:t>
            </a:r>
          </a:p>
          <a:p>
            <a:r>
              <a:rPr lang="en-US" sz="2800" dirty="0" smtClean="0"/>
              <a:t>Garden Variety Tornado</a:t>
            </a:r>
          </a:p>
          <a:p>
            <a:r>
              <a:rPr lang="en-US" sz="2800" dirty="0" smtClean="0"/>
              <a:t>We had better warn.</a:t>
            </a:r>
            <a:endParaRPr lang="en-US" sz="28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and why am I here?</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432363"/>
            <a:ext cx="4038600" cy="2861636"/>
          </a:xfrm>
        </p:spPr>
      </p:pic>
      <p:sp>
        <p:nvSpPr>
          <p:cNvPr id="6" name="Content Placeholder 5"/>
          <p:cNvSpPr>
            <a:spLocks noGrp="1"/>
          </p:cNvSpPr>
          <p:nvPr>
            <p:ph sz="half" idx="2"/>
          </p:nvPr>
        </p:nvSpPr>
        <p:spPr/>
        <p:txBody>
          <a:bodyPr/>
          <a:lstStyle/>
          <a:p>
            <a:r>
              <a:rPr lang="en-US" dirty="0" smtClean="0"/>
              <a:t>2001 Meteor BS degree</a:t>
            </a:r>
          </a:p>
          <a:p>
            <a:r>
              <a:rPr lang="en-US" dirty="0" smtClean="0"/>
              <a:t>Work for Iowa State University</a:t>
            </a:r>
          </a:p>
          <a:p>
            <a:r>
              <a:rPr lang="en-US" dirty="0" smtClean="0"/>
              <a:t>Contractor with NWS</a:t>
            </a:r>
          </a:p>
          <a:p>
            <a:r>
              <a:rPr lang="en-US" dirty="0" smtClean="0"/>
              <a:t>Co-Creator of </a:t>
            </a:r>
            <a:r>
              <a:rPr lang="en-US" dirty="0" err="1" smtClean="0"/>
              <a:t>NWSChat</a:t>
            </a:r>
            <a:endParaRPr lang="en-US" dirty="0" smtClean="0"/>
          </a:p>
          <a:p>
            <a:r>
              <a:rPr lang="en-US" dirty="0" smtClean="0"/>
              <a:t>I like free food </a:t>
            </a:r>
            <a:r>
              <a:rPr lang="en-US" sz="2000" dirty="0" smtClean="0"/>
              <a:t>(note: remove this before talk if no free food is present)</a:t>
            </a:r>
            <a:endParaRPr lang="en-US" dirty="0" smtClean="0"/>
          </a:p>
          <a:p>
            <a:endParaRPr lang="en-US" dirty="0"/>
          </a:p>
        </p:txBody>
      </p:sp>
      <p:sp>
        <p:nvSpPr>
          <p:cNvPr id="5" name="TextBox 4"/>
          <p:cNvSpPr txBox="1"/>
          <p:nvPr/>
        </p:nvSpPr>
        <p:spPr>
          <a:xfrm>
            <a:off x="457200" y="5334000"/>
            <a:ext cx="1828386" cy="369332"/>
          </a:xfrm>
          <a:prstGeom prst="rect">
            <a:avLst/>
          </a:prstGeom>
          <a:noFill/>
        </p:spPr>
        <p:txBody>
          <a:bodyPr wrap="none" rtlCol="0">
            <a:spAutoFit/>
          </a:bodyPr>
          <a:lstStyle/>
          <a:p>
            <a:r>
              <a:rPr lang="en-US" dirty="0" smtClean="0"/>
              <a:t>Photo: AP Images</a:t>
            </a:r>
            <a:endParaRPr lang="en-US" dirty="0"/>
          </a:p>
        </p:txBody>
      </p:sp>
    </p:spTree>
    <p:extLst>
      <p:ext uri="{BB962C8B-B14F-4D97-AF65-F5344CB8AC3E}">
        <p14:creationId xmlns:p14="http://schemas.microsoft.com/office/powerpoint/2010/main" val="368409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1001-110310-svr-sbw-size.png"/>
          <p:cNvPicPr>
            <a:picLocks noChangeAspect="1"/>
          </p:cNvPicPr>
          <p:nvPr>
            <p:custDataLst>
              <p:tags r:id="rId2"/>
            </p:custDataLst>
          </p:nvPr>
        </p:nvPicPr>
        <p:blipFill>
          <a:blip r:embed="rId6" cstate="print"/>
          <a:stretch>
            <a:fillRect/>
          </a:stretch>
        </p:blipFill>
        <p:spPr>
          <a:xfrm>
            <a:off x="386999" y="0"/>
            <a:ext cx="8370000" cy="6858000"/>
          </a:xfrm>
          <a:prstGeom prst="rect">
            <a:avLst/>
          </a:prstGeom>
        </p:spPr>
      </p:pic>
      <p:sp>
        <p:nvSpPr>
          <p:cNvPr id="3" name="TextBox 2"/>
          <p:cNvSpPr txBox="1"/>
          <p:nvPr>
            <p:custDataLst>
              <p:tags r:id="rId3"/>
            </p:custDataLst>
          </p:nvPr>
        </p:nvSpPr>
        <p:spPr>
          <a:xfrm>
            <a:off x="4724401" y="4863405"/>
            <a:ext cx="4191000" cy="1815882"/>
          </a:xfrm>
          <a:prstGeom prst="rect">
            <a:avLst/>
          </a:prstGeom>
          <a:noFill/>
        </p:spPr>
        <p:txBody>
          <a:bodyPr wrap="square" rtlCol="0">
            <a:spAutoFit/>
          </a:bodyPr>
          <a:lstStyle/>
          <a:p>
            <a:r>
              <a:rPr lang="en-US" sz="2800" dirty="0" smtClean="0">
                <a:solidFill>
                  <a:srgbClr val="FFFF00"/>
                </a:solidFill>
              </a:rPr>
              <a:t>Warning Process Evaluation</a:t>
            </a:r>
          </a:p>
          <a:p>
            <a:r>
              <a:rPr lang="en-US" sz="2800" dirty="0" smtClean="0"/>
              <a:t>Yippee, we can use our fine training and draw a polygon!</a:t>
            </a:r>
          </a:p>
        </p:txBody>
      </p:sp>
      <p:pic>
        <p:nvPicPr>
          <p:cNvPr id="5" name="Content Placeholder 3" descr="SBW-main2.jpg"/>
          <p:cNvPicPr>
            <a:picLocks noGrp="1" noChangeAspect="1"/>
          </p:cNvPicPr>
          <p:nvPr>
            <p:ph idx="1"/>
            <p:custDataLst>
              <p:tags r:id="rId4"/>
            </p:custDataLst>
          </p:nvPr>
        </p:nvPicPr>
        <p:blipFill>
          <a:blip r:embed="rId7" cstate="print"/>
          <a:stretch>
            <a:fillRect/>
          </a:stretch>
        </p:blipFill>
        <p:spPr>
          <a:xfrm>
            <a:off x="4876800" y="228600"/>
            <a:ext cx="3886200" cy="4615854"/>
          </a:xfr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1001-110310-svr-sbw-size.png"/>
          <p:cNvPicPr>
            <a:picLocks noChangeAspect="1"/>
          </p:cNvPicPr>
          <p:nvPr>
            <p:custDataLst>
              <p:tags r:id="rId2"/>
            </p:custDataLst>
          </p:nvPr>
        </p:nvPicPr>
        <p:blipFill>
          <a:blip r:embed="rId6" cstate="print"/>
          <a:stretch>
            <a:fillRect/>
          </a:stretch>
        </p:blipFill>
        <p:spPr>
          <a:xfrm>
            <a:off x="386999" y="0"/>
            <a:ext cx="8370000" cy="6858000"/>
          </a:xfrm>
          <a:prstGeom prst="rect">
            <a:avLst/>
          </a:prstGeom>
        </p:spPr>
      </p:pic>
      <p:sp>
        <p:nvSpPr>
          <p:cNvPr id="3" name="TextBox 2"/>
          <p:cNvSpPr txBox="1"/>
          <p:nvPr>
            <p:custDataLst>
              <p:tags r:id="rId3"/>
            </p:custDataLst>
          </p:nvPr>
        </p:nvSpPr>
        <p:spPr>
          <a:xfrm>
            <a:off x="4724401" y="4863405"/>
            <a:ext cx="4191000" cy="1815882"/>
          </a:xfrm>
          <a:prstGeom prst="rect">
            <a:avLst/>
          </a:prstGeom>
          <a:noFill/>
        </p:spPr>
        <p:txBody>
          <a:bodyPr wrap="square" rtlCol="0">
            <a:spAutoFit/>
          </a:bodyPr>
          <a:lstStyle/>
          <a:p>
            <a:r>
              <a:rPr lang="en-US" sz="2800" dirty="0" smtClean="0">
                <a:solidFill>
                  <a:srgbClr val="FFFF00"/>
                </a:solidFill>
              </a:rPr>
              <a:t>Warning Process Evaluation</a:t>
            </a:r>
          </a:p>
          <a:p>
            <a:r>
              <a:rPr lang="en-US" sz="2800" dirty="0" smtClean="0"/>
              <a:t>I draw my fancy pants polygon out for 30 minutes.</a:t>
            </a:r>
          </a:p>
          <a:p>
            <a:r>
              <a:rPr lang="en-US" sz="2800" dirty="0" smtClean="0"/>
              <a:t>I’m done, right?</a:t>
            </a:r>
          </a:p>
        </p:txBody>
      </p:sp>
      <p:sp>
        <p:nvSpPr>
          <p:cNvPr id="7" name="Freeform 6"/>
          <p:cNvSpPr/>
          <p:nvPr>
            <p:custDataLst>
              <p:tags r:id="rId4"/>
            </p:custDataLst>
          </p:nvPr>
        </p:nvSpPr>
        <p:spPr>
          <a:xfrm>
            <a:off x="2590800" y="1905000"/>
            <a:ext cx="4038600" cy="2286000"/>
          </a:xfrm>
          <a:custGeom>
            <a:avLst/>
            <a:gdLst>
              <a:gd name="connsiteX0" fmla="*/ 0 w 3460653"/>
              <a:gd name="connsiteY0" fmla="*/ 1294227 h 2715064"/>
              <a:gd name="connsiteX1" fmla="*/ 2686930 w 3460653"/>
              <a:gd name="connsiteY1" fmla="*/ 0 h 2715064"/>
              <a:gd name="connsiteX2" fmla="*/ 3460653 w 3460653"/>
              <a:gd name="connsiteY2" fmla="*/ 1730326 h 2715064"/>
              <a:gd name="connsiteX3" fmla="*/ 422031 w 3460653"/>
              <a:gd name="connsiteY3" fmla="*/ 2715064 h 2715064"/>
              <a:gd name="connsiteX4" fmla="*/ 0 w 3460653"/>
              <a:gd name="connsiteY4" fmla="*/ 1294227 h 2715064"/>
              <a:gd name="connsiteX0" fmla="*/ 0 w 3460653"/>
              <a:gd name="connsiteY0" fmla="*/ 1294227 h 2366979"/>
              <a:gd name="connsiteX1" fmla="*/ 2686930 w 3460653"/>
              <a:gd name="connsiteY1" fmla="*/ 0 h 2366979"/>
              <a:gd name="connsiteX2" fmla="*/ 3460653 w 3460653"/>
              <a:gd name="connsiteY2" fmla="*/ 1730326 h 2366979"/>
              <a:gd name="connsiteX3" fmla="*/ 391772 w 3460653"/>
              <a:gd name="connsiteY3" fmla="*/ 2366979 h 2366979"/>
              <a:gd name="connsiteX4" fmla="*/ 0 w 3460653"/>
              <a:gd name="connsiteY4" fmla="*/ 1294227 h 2366979"/>
              <a:gd name="connsiteX0" fmla="*/ 0 w 3264767"/>
              <a:gd name="connsiteY0" fmla="*/ 1601192 h 2366979"/>
              <a:gd name="connsiteX1" fmla="*/ 2491044 w 3264767"/>
              <a:gd name="connsiteY1" fmla="*/ 0 h 2366979"/>
              <a:gd name="connsiteX2" fmla="*/ 3264767 w 3264767"/>
              <a:gd name="connsiteY2" fmla="*/ 1730326 h 2366979"/>
              <a:gd name="connsiteX3" fmla="*/ 195886 w 3264767"/>
              <a:gd name="connsiteY3" fmla="*/ 2366979 h 2366979"/>
              <a:gd name="connsiteX4" fmla="*/ 0 w 3264767"/>
              <a:gd name="connsiteY4" fmla="*/ 1601192 h 2366979"/>
              <a:gd name="connsiteX0" fmla="*/ 0 w 3264767"/>
              <a:gd name="connsiteY0" fmla="*/ 1601192 h 2366979"/>
              <a:gd name="connsiteX1" fmla="*/ 2491044 w 3264767"/>
              <a:gd name="connsiteY1" fmla="*/ 0 h 2366979"/>
              <a:gd name="connsiteX2" fmla="*/ 3264767 w 3264767"/>
              <a:gd name="connsiteY2" fmla="*/ 2227745 h 2366979"/>
              <a:gd name="connsiteX3" fmla="*/ 195886 w 3264767"/>
              <a:gd name="connsiteY3" fmla="*/ 2366979 h 2366979"/>
              <a:gd name="connsiteX4" fmla="*/ 0 w 3264767"/>
              <a:gd name="connsiteY4" fmla="*/ 1601192 h 2366979"/>
              <a:gd name="connsiteX0" fmla="*/ 0 w 3264767"/>
              <a:gd name="connsiteY0" fmla="*/ 1322724 h 2088511"/>
              <a:gd name="connsiteX1" fmla="*/ 2546518 w 3264767"/>
              <a:gd name="connsiteY1" fmla="*/ 0 h 2088511"/>
              <a:gd name="connsiteX2" fmla="*/ 3264767 w 3264767"/>
              <a:gd name="connsiteY2" fmla="*/ 1949277 h 2088511"/>
              <a:gd name="connsiteX3" fmla="*/ 195886 w 3264767"/>
              <a:gd name="connsiteY3" fmla="*/ 2088511 h 2088511"/>
              <a:gd name="connsiteX4" fmla="*/ 0 w 3264767"/>
              <a:gd name="connsiteY4" fmla="*/ 1322724 h 208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767" h="2088511">
                <a:moveTo>
                  <a:pt x="0" y="1322724"/>
                </a:moveTo>
                <a:lnTo>
                  <a:pt x="2546518" y="0"/>
                </a:lnTo>
                <a:lnTo>
                  <a:pt x="3264767" y="1949277"/>
                </a:lnTo>
                <a:lnTo>
                  <a:pt x="195886" y="2088511"/>
                </a:lnTo>
                <a:lnTo>
                  <a:pt x="0" y="1322724"/>
                </a:lnTo>
                <a:close/>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1001-110310-svr-sbw-size.png"/>
          <p:cNvPicPr>
            <a:picLocks noChangeAspect="1"/>
          </p:cNvPicPr>
          <p:nvPr>
            <p:custDataLst>
              <p:tags r:id="rId2"/>
            </p:custDataLst>
          </p:nvPr>
        </p:nvPicPr>
        <p:blipFill>
          <a:blip r:embed="rId14" cstate="print"/>
          <a:stretch>
            <a:fillRect/>
          </a:stretch>
        </p:blipFill>
        <p:spPr>
          <a:xfrm>
            <a:off x="386999" y="0"/>
            <a:ext cx="8370000" cy="6857999"/>
          </a:xfrm>
          <a:prstGeom prst="rect">
            <a:avLst/>
          </a:prstGeom>
        </p:spPr>
      </p:pic>
      <p:sp>
        <p:nvSpPr>
          <p:cNvPr id="3" name="TextBox 2"/>
          <p:cNvSpPr txBox="1"/>
          <p:nvPr>
            <p:custDataLst>
              <p:tags r:id="rId3"/>
            </p:custDataLst>
          </p:nvPr>
        </p:nvSpPr>
        <p:spPr>
          <a:xfrm>
            <a:off x="4724401" y="4863405"/>
            <a:ext cx="4191000" cy="1815882"/>
          </a:xfrm>
          <a:prstGeom prst="rect">
            <a:avLst/>
          </a:prstGeom>
          <a:solidFill>
            <a:schemeClr val="bg1"/>
          </a:solidFill>
        </p:spPr>
        <p:txBody>
          <a:bodyPr wrap="square" rtlCol="0">
            <a:spAutoFit/>
          </a:bodyPr>
          <a:lstStyle/>
          <a:p>
            <a:r>
              <a:rPr lang="en-US" sz="2800" dirty="0" smtClean="0">
                <a:solidFill>
                  <a:srgbClr val="FFFF00"/>
                </a:solidFill>
              </a:rPr>
              <a:t>Warning Process Evaluation</a:t>
            </a:r>
          </a:p>
          <a:p>
            <a:r>
              <a:rPr lang="en-US" sz="2800" dirty="0" smtClean="0"/>
              <a:t>Gasp, I’m warning for 5 counties! </a:t>
            </a:r>
            <a:r>
              <a:rPr lang="en-US" sz="2800" dirty="0" smtClean="0">
                <a:solidFill>
                  <a:srgbClr val="FF0000"/>
                </a:solidFill>
              </a:rPr>
              <a:t>Sirens will go off</a:t>
            </a:r>
          </a:p>
          <a:p>
            <a:r>
              <a:rPr lang="en-US" sz="2800" dirty="0" smtClean="0">
                <a:solidFill>
                  <a:srgbClr val="FF0000"/>
                </a:solidFill>
              </a:rPr>
              <a:t>In all 5!</a:t>
            </a:r>
          </a:p>
        </p:txBody>
      </p:sp>
      <p:sp>
        <p:nvSpPr>
          <p:cNvPr id="7" name="Freeform 6"/>
          <p:cNvSpPr/>
          <p:nvPr>
            <p:custDataLst>
              <p:tags r:id="rId4"/>
            </p:custDataLst>
          </p:nvPr>
        </p:nvSpPr>
        <p:spPr>
          <a:xfrm>
            <a:off x="2590800" y="1905000"/>
            <a:ext cx="4038600" cy="2286000"/>
          </a:xfrm>
          <a:custGeom>
            <a:avLst/>
            <a:gdLst>
              <a:gd name="connsiteX0" fmla="*/ 0 w 3460653"/>
              <a:gd name="connsiteY0" fmla="*/ 1294227 h 2715064"/>
              <a:gd name="connsiteX1" fmla="*/ 2686930 w 3460653"/>
              <a:gd name="connsiteY1" fmla="*/ 0 h 2715064"/>
              <a:gd name="connsiteX2" fmla="*/ 3460653 w 3460653"/>
              <a:gd name="connsiteY2" fmla="*/ 1730326 h 2715064"/>
              <a:gd name="connsiteX3" fmla="*/ 422031 w 3460653"/>
              <a:gd name="connsiteY3" fmla="*/ 2715064 h 2715064"/>
              <a:gd name="connsiteX4" fmla="*/ 0 w 3460653"/>
              <a:gd name="connsiteY4" fmla="*/ 1294227 h 2715064"/>
              <a:gd name="connsiteX0" fmla="*/ 0 w 3460653"/>
              <a:gd name="connsiteY0" fmla="*/ 1294227 h 2366979"/>
              <a:gd name="connsiteX1" fmla="*/ 2686930 w 3460653"/>
              <a:gd name="connsiteY1" fmla="*/ 0 h 2366979"/>
              <a:gd name="connsiteX2" fmla="*/ 3460653 w 3460653"/>
              <a:gd name="connsiteY2" fmla="*/ 1730326 h 2366979"/>
              <a:gd name="connsiteX3" fmla="*/ 391772 w 3460653"/>
              <a:gd name="connsiteY3" fmla="*/ 2366979 h 2366979"/>
              <a:gd name="connsiteX4" fmla="*/ 0 w 3460653"/>
              <a:gd name="connsiteY4" fmla="*/ 1294227 h 2366979"/>
              <a:gd name="connsiteX0" fmla="*/ 0 w 3264767"/>
              <a:gd name="connsiteY0" fmla="*/ 1601192 h 2366979"/>
              <a:gd name="connsiteX1" fmla="*/ 2491044 w 3264767"/>
              <a:gd name="connsiteY1" fmla="*/ 0 h 2366979"/>
              <a:gd name="connsiteX2" fmla="*/ 3264767 w 3264767"/>
              <a:gd name="connsiteY2" fmla="*/ 1730326 h 2366979"/>
              <a:gd name="connsiteX3" fmla="*/ 195886 w 3264767"/>
              <a:gd name="connsiteY3" fmla="*/ 2366979 h 2366979"/>
              <a:gd name="connsiteX4" fmla="*/ 0 w 3264767"/>
              <a:gd name="connsiteY4" fmla="*/ 1601192 h 2366979"/>
              <a:gd name="connsiteX0" fmla="*/ 0 w 3264767"/>
              <a:gd name="connsiteY0" fmla="*/ 1601192 h 2366979"/>
              <a:gd name="connsiteX1" fmla="*/ 2491044 w 3264767"/>
              <a:gd name="connsiteY1" fmla="*/ 0 h 2366979"/>
              <a:gd name="connsiteX2" fmla="*/ 3264767 w 3264767"/>
              <a:gd name="connsiteY2" fmla="*/ 2227745 h 2366979"/>
              <a:gd name="connsiteX3" fmla="*/ 195886 w 3264767"/>
              <a:gd name="connsiteY3" fmla="*/ 2366979 h 2366979"/>
              <a:gd name="connsiteX4" fmla="*/ 0 w 3264767"/>
              <a:gd name="connsiteY4" fmla="*/ 1601192 h 2366979"/>
              <a:gd name="connsiteX0" fmla="*/ 0 w 3264767"/>
              <a:gd name="connsiteY0" fmla="*/ 1322724 h 2088511"/>
              <a:gd name="connsiteX1" fmla="*/ 2546518 w 3264767"/>
              <a:gd name="connsiteY1" fmla="*/ 0 h 2088511"/>
              <a:gd name="connsiteX2" fmla="*/ 3264767 w 3264767"/>
              <a:gd name="connsiteY2" fmla="*/ 1949277 h 2088511"/>
              <a:gd name="connsiteX3" fmla="*/ 195886 w 3264767"/>
              <a:gd name="connsiteY3" fmla="*/ 2088511 h 2088511"/>
              <a:gd name="connsiteX4" fmla="*/ 0 w 3264767"/>
              <a:gd name="connsiteY4" fmla="*/ 1322724 h 208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767" h="2088511">
                <a:moveTo>
                  <a:pt x="0" y="1322724"/>
                </a:moveTo>
                <a:lnTo>
                  <a:pt x="2546518" y="0"/>
                </a:lnTo>
                <a:lnTo>
                  <a:pt x="3264767" y="1949277"/>
                </a:lnTo>
                <a:lnTo>
                  <a:pt x="195886" y="2088511"/>
                </a:lnTo>
                <a:lnTo>
                  <a:pt x="0" y="1322724"/>
                </a:lnTo>
                <a:close/>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Multiply 4"/>
          <p:cNvSpPr/>
          <p:nvPr>
            <p:custDataLst>
              <p:tags r:id="rId5"/>
            </p:custDataLst>
          </p:nvPr>
        </p:nvSpPr>
        <p:spPr>
          <a:xfrm>
            <a:off x="3657600" y="4038600"/>
            <a:ext cx="609600" cy="6096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custDataLst>
              <p:tags r:id="rId6"/>
            </p:custDataLst>
          </p:nvPr>
        </p:nvSpPr>
        <p:spPr>
          <a:xfrm>
            <a:off x="1752600" y="2667000"/>
            <a:ext cx="609600" cy="6096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custDataLst>
              <p:tags r:id="rId7"/>
            </p:custDataLst>
          </p:nvPr>
        </p:nvSpPr>
        <p:spPr>
          <a:xfrm>
            <a:off x="4495800" y="1066800"/>
            <a:ext cx="609600" cy="6096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custDataLst>
              <p:tags r:id="rId8"/>
            </p:custDataLst>
          </p:nvPr>
        </p:nvSpPr>
        <p:spPr>
          <a:xfrm>
            <a:off x="6019800" y="1371600"/>
            <a:ext cx="609600" cy="6096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custDataLst>
              <p:tags r:id="rId9"/>
            </p:custDataLst>
          </p:nvPr>
        </p:nvSpPr>
        <p:spPr>
          <a:xfrm>
            <a:off x="5486400" y="4038600"/>
            <a:ext cx="609600" cy="6096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custDataLst>
              <p:tags r:id="rId10"/>
            </p:custDataLst>
          </p:nvPr>
        </p:nvSpPr>
        <p:spPr>
          <a:xfrm>
            <a:off x="5257800" y="457200"/>
            <a:ext cx="609600" cy="457200"/>
          </a:xfrm>
          <a:prstGeom prst="downArrow">
            <a:avLst>
              <a:gd name="adj1" fmla="val 35231"/>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custDataLst>
              <p:tags r:id="rId11"/>
            </p:custDataLst>
          </p:nvPr>
        </p:nvSpPr>
        <p:spPr>
          <a:xfrm>
            <a:off x="5257800" y="0"/>
            <a:ext cx="1981200" cy="523220"/>
          </a:xfrm>
          <a:prstGeom prst="rect">
            <a:avLst/>
          </a:prstGeom>
          <a:solidFill>
            <a:schemeClr val="bg1"/>
          </a:solidFill>
        </p:spPr>
        <p:txBody>
          <a:bodyPr wrap="square" rtlCol="0">
            <a:spAutoFit/>
          </a:bodyPr>
          <a:lstStyle/>
          <a:p>
            <a:r>
              <a:rPr lang="en-US" sz="2800" dirty="0" err="1" smtClean="0">
                <a:solidFill>
                  <a:srgbClr val="FFFF00"/>
                </a:solidFill>
              </a:rPr>
              <a:t>daryl’s</a:t>
            </a:r>
            <a:r>
              <a:rPr lang="en-US" sz="2800" dirty="0" smtClean="0">
                <a:solidFill>
                  <a:srgbClr val="FFFF00"/>
                </a:solidFill>
              </a:rPr>
              <a:t> here</a:t>
            </a:r>
            <a:endParaRPr lang="en-US" sz="2800" dirty="0" smtClean="0"/>
          </a:p>
        </p:txBody>
      </p:sp>
      <p:sp>
        <p:nvSpPr>
          <p:cNvPr id="13" name="Freeform 12"/>
          <p:cNvSpPr/>
          <p:nvPr>
            <p:custDataLst>
              <p:tags r:id="rId12"/>
            </p:custDataLst>
          </p:nvPr>
        </p:nvSpPr>
        <p:spPr>
          <a:xfrm>
            <a:off x="590843" y="0"/>
            <a:ext cx="7498080" cy="4698609"/>
          </a:xfrm>
          <a:custGeom>
            <a:avLst/>
            <a:gdLst>
              <a:gd name="connsiteX0" fmla="*/ 211015 w 7498080"/>
              <a:gd name="connsiteY0" fmla="*/ 4557932 h 4698609"/>
              <a:gd name="connsiteX1" fmla="*/ 7061982 w 7498080"/>
              <a:gd name="connsiteY1" fmla="*/ 4698609 h 4698609"/>
              <a:gd name="connsiteX2" fmla="*/ 6935372 w 7498080"/>
              <a:gd name="connsiteY2" fmla="*/ 2194560 h 4698609"/>
              <a:gd name="connsiteX3" fmla="*/ 7498080 w 7498080"/>
              <a:gd name="connsiteY3" fmla="*/ 2250831 h 4698609"/>
              <a:gd name="connsiteX4" fmla="*/ 7455877 w 7498080"/>
              <a:gd name="connsiteY4" fmla="*/ 1955409 h 4698609"/>
              <a:gd name="connsiteX5" fmla="*/ 7484012 w 7498080"/>
              <a:gd name="connsiteY5" fmla="*/ 0 h 4698609"/>
              <a:gd name="connsiteX6" fmla="*/ 2897945 w 7498080"/>
              <a:gd name="connsiteY6" fmla="*/ 0 h 4698609"/>
              <a:gd name="connsiteX7" fmla="*/ 2897945 w 7498080"/>
              <a:gd name="connsiteY7" fmla="*/ 2208628 h 4698609"/>
              <a:gd name="connsiteX8" fmla="*/ 0 w 7498080"/>
              <a:gd name="connsiteY8" fmla="*/ 2208628 h 4698609"/>
              <a:gd name="connsiteX9" fmla="*/ 28135 w 7498080"/>
              <a:gd name="connsiteY9" fmla="*/ 3924886 h 4698609"/>
              <a:gd name="connsiteX10" fmla="*/ 253219 w 7498080"/>
              <a:gd name="connsiteY10" fmla="*/ 3924886 h 4698609"/>
              <a:gd name="connsiteX11" fmla="*/ 211015 w 7498080"/>
              <a:gd name="connsiteY11" fmla="*/ 4557932 h 469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98080" h="4698609">
                <a:moveTo>
                  <a:pt x="211015" y="4557932"/>
                </a:moveTo>
                <a:lnTo>
                  <a:pt x="7061982" y="4698609"/>
                </a:lnTo>
                <a:lnTo>
                  <a:pt x="6935372" y="2194560"/>
                </a:lnTo>
                <a:lnTo>
                  <a:pt x="7498080" y="2250831"/>
                </a:lnTo>
                <a:cubicBezTo>
                  <a:pt x="7453564" y="1983736"/>
                  <a:pt x="7455877" y="2083183"/>
                  <a:pt x="7455877" y="1955409"/>
                </a:cubicBezTo>
                <a:lnTo>
                  <a:pt x="7484012" y="0"/>
                </a:lnTo>
                <a:lnTo>
                  <a:pt x="2897945" y="0"/>
                </a:lnTo>
                <a:lnTo>
                  <a:pt x="2897945" y="2208628"/>
                </a:lnTo>
                <a:lnTo>
                  <a:pt x="0" y="2208628"/>
                </a:lnTo>
                <a:lnTo>
                  <a:pt x="28135" y="3924886"/>
                </a:lnTo>
                <a:lnTo>
                  <a:pt x="253219" y="3924886"/>
                </a:lnTo>
                <a:lnTo>
                  <a:pt x="211015" y="4557932"/>
                </a:ln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1001-110310-svr-sbw-size.png"/>
          <p:cNvPicPr>
            <a:picLocks noChangeAspect="1"/>
          </p:cNvPicPr>
          <p:nvPr>
            <p:custDataLst>
              <p:tags r:id="rId2"/>
            </p:custDataLst>
          </p:nvPr>
        </p:nvPicPr>
        <p:blipFill>
          <a:blip r:embed="rId11" cstate="print"/>
          <a:stretch>
            <a:fillRect/>
          </a:stretch>
        </p:blipFill>
        <p:spPr>
          <a:xfrm>
            <a:off x="386999" y="0"/>
            <a:ext cx="8370000" cy="6857999"/>
          </a:xfrm>
          <a:prstGeom prst="rect">
            <a:avLst/>
          </a:prstGeom>
        </p:spPr>
      </p:pic>
      <p:sp>
        <p:nvSpPr>
          <p:cNvPr id="3" name="TextBox 2"/>
          <p:cNvSpPr txBox="1"/>
          <p:nvPr>
            <p:custDataLst>
              <p:tags r:id="rId3"/>
            </p:custDataLst>
          </p:nvPr>
        </p:nvSpPr>
        <p:spPr>
          <a:xfrm>
            <a:off x="4724401" y="4863405"/>
            <a:ext cx="4191000" cy="1384995"/>
          </a:xfrm>
          <a:prstGeom prst="rect">
            <a:avLst/>
          </a:prstGeom>
          <a:solidFill>
            <a:schemeClr val="bg1"/>
          </a:solidFill>
        </p:spPr>
        <p:txBody>
          <a:bodyPr wrap="square" rtlCol="0">
            <a:spAutoFit/>
          </a:bodyPr>
          <a:lstStyle/>
          <a:p>
            <a:r>
              <a:rPr lang="en-US" sz="2800" dirty="0" smtClean="0">
                <a:solidFill>
                  <a:srgbClr val="FFFF00"/>
                </a:solidFill>
              </a:rPr>
              <a:t>Warning Process Evaluation</a:t>
            </a:r>
          </a:p>
          <a:p>
            <a:r>
              <a:rPr lang="en-US" sz="2800" dirty="0" err="1" smtClean="0"/>
              <a:t>WarnGen</a:t>
            </a:r>
            <a:r>
              <a:rPr lang="en-US" sz="2800" dirty="0" smtClean="0"/>
              <a:t> clipping to the rescue!</a:t>
            </a:r>
          </a:p>
        </p:txBody>
      </p:sp>
      <p:sp>
        <p:nvSpPr>
          <p:cNvPr id="7" name="Freeform 6"/>
          <p:cNvSpPr/>
          <p:nvPr>
            <p:custDataLst>
              <p:tags r:id="rId4"/>
            </p:custDataLst>
          </p:nvPr>
        </p:nvSpPr>
        <p:spPr>
          <a:xfrm>
            <a:off x="2590800" y="1905000"/>
            <a:ext cx="4038600" cy="2286000"/>
          </a:xfrm>
          <a:custGeom>
            <a:avLst/>
            <a:gdLst>
              <a:gd name="connsiteX0" fmla="*/ 0 w 3460653"/>
              <a:gd name="connsiteY0" fmla="*/ 1294227 h 2715064"/>
              <a:gd name="connsiteX1" fmla="*/ 2686930 w 3460653"/>
              <a:gd name="connsiteY1" fmla="*/ 0 h 2715064"/>
              <a:gd name="connsiteX2" fmla="*/ 3460653 w 3460653"/>
              <a:gd name="connsiteY2" fmla="*/ 1730326 h 2715064"/>
              <a:gd name="connsiteX3" fmla="*/ 422031 w 3460653"/>
              <a:gd name="connsiteY3" fmla="*/ 2715064 h 2715064"/>
              <a:gd name="connsiteX4" fmla="*/ 0 w 3460653"/>
              <a:gd name="connsiteY4" fmla="*/ 1294227 h 2715064"/>
              <a:gd name="connsiteX0" fmla="*/ 0 w 3460653"/>
              <a:gd name="connsiteY0" fmla="*/ 1294227 h 2366979"/>
              <a:gd name="connsiteX1" fmla="*/ 2686930 w 3460653"/>
              <a:gd name="connsiteY1" fmla="*/ 0 h 2366979"/>
              <a:gd name="connsiteX2" fmla="*/ 3460653 w 3460653"/>
              <a:gd name="connsiteY2" fmla="*/ 1730326 h 2366979"/>
              <a:gd name="connsiteX3" fmla="*/ 391772 w 3460653"/>
              <a:gd name="connsiteY3" fmla="*/ 2366979 h 2366979"/>
              <a:gd name="connsiteX4" fmla="*/ 0 w 3460653"/>
              <a:gd name="connsiteY4" fmla="*/ 1294227 h 2366979"/>
              <a:gd name="connsiteX0" fmla="*/ 0 w 3264767"/>
              <a:gd name="connsiteY0" fmla="*/ 1601192 h 2366979"/>
              <a:gd name="connsiteX1" fmla="*/ 2491044 w 3264767"/>
              <a:gd name="connsiteY1" fmla="*/ 0 h 2366979"/>
              <a:gd name="connsiteX2" fmla="*/ 3264767 w 3264767"/>
              <a:gd name="connsiteY2" fmla="*/ 1730326 h 2366979"/>
              <a:gd name="connsiteX3" fmla="*/ 195886 w 3264767"/>
              <a:gd name="connsiteY3" fmla="*/ 2366979 h 2366979"/>
              <a:gd name="connsiteX4" fmla="*/ 0 w 3264767"/>
              <a:gd name="connsiteY4" fmla="*/ 1601192 h 2366979"/>
              <a:gd name="connsiteX0" fmla="*/ 0 w 3264767"/>
              <a:gd name="connsiteY0" fmla="*/ 1601192 h 2366979"/>
              <a:gd name="connsiteX1" fmla="*/ 2491044 w 3264767"/>
              <a:gd name="connsiteY1" fmla="*/ 0 h 2366979"/>
              <a:gd name="connsiteX2" fmla="*/ 3264767 w 3264767"/>
              <a:gd name="connsiteY2" fmla="*/ 2227745 h 2366979"/>
              <a:gd name="connsiteX3" fmla="*/ 195886 w 3264767"/>
              <a:gd name="connsiteY3" fmla="*/ 2366979 h 2366979"/>
              <a:gd name="connsiteX4" fmla="*/ 0 w 3264767"/>
              <a:gd name="connsiteY4" fmla="*/ 1601192 h 2366979"/>
              <a:gd name="connsiteX0" fmla="*/ 0 w 3264767"/>
              <a:gd name="connsiteY0" fmla="*/ 1322724 h 2088511"/>
              <a:gd name="connsiteX1" fmla="*/ 2546518 w 3264767"/>
              <a:gd name="connsiteY1" fmla="*/ 0 h 2088511"/>
              <a:gd name="connsiteX2" fmla="*/ 3264767 w 3264767"/>
              <a:gd name="connsiteY2" fmla="*/ 1949277 h 2088511"/>
              <a:gd name="connsiteX3" fmla="*/ 195886 w 3264767"/>
              <a:gd name="connsiteY3" fmla="*/ 2088511 h 2088511"/>
              <a:gd name="connsiteX4" fmla="*/ 0 w 3264767"/>
              <a:gd name="connsiteY4" fmla="*/ 1322724 h 208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767" h="2088511">
                <a:moveTo>
                  <a:pt x="0" y="1322724"/>
                </a:moveTo>
                <a:lnTo>
                  <a:pt x="2546518" y="0"/>
                </a:lnTo>
                <a:lnTo>
                  <a:pt x="3264767" y="1949277"/>
                </a:lnTo>
                <a:lnTo>
                  <a:pt x="195886" y="2088511"/>
                </a:lnTo>
                <a:lnTo>
                  <a:pt x="0" y="1322724"/>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Multiply 4"/>
          <p:cNvSpPr/>
          <p:nvPr>
            <p:custDataLst>
              <p:tags r:id="rId5"/>
            </p:custDataLst>
          </p:nvPr>
        </p:nvSpPr>
        <p:spPr>
          <a:xfrm>
            <a:off x="3657600" y="4038600"/>
            <a:ext cx="609600" cy="6096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custDataLst>
              <p:tags r:id="rId6"/>
            </p:custDataLst>
          </p:nvPr>
        </p:nvSpPr>
        <p:spPr>
          <a:xfrm>
            <a:off x="5486400" y="4038600"/>
            <a:ext cx="609600" cy="6096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custDataLst>
              <p:tags r:id="rId7"/>
            </p:custDataLst>
          </p:nvPr>
        </p:nvSpPr>
        <p:spPr>
          <a:xfrm>
            <a:off x="5257800" y="457200"/>
            <a:ext cx="609600" cy="457200"/>
          </a:xfrm>
          <a:prstGeom prst="downArrow">
            <a:avLst>
              <a:gd name="adj1" fmla="val 35231"/>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custDataLst>
              <p:tags r:id="rId8"/>
            </p:custDataLst>
          </p:nvPr>
        </p:nvSpPr>
        <p:spPr>
          <a:xfrm>
            <a:off x="5257800" y="0"/>
            <a:ext cx="3124200" cy="523220"/>
          </a:xfrm>
          <a:prstGeom prst="rect">
            <a:avLst/>
          </a:prstGeom>
          <a:solidFill>
            <a:schemeClr val="bg1"/>
          </a:solidFill>
        </p:spPr>
        <p:txBody>
          <a:bodyPr wrap="square" rtlCol="0">
            <a:spAutoFit/>
          </a:bodyPr>
          <a:lstStyle/>
          <a:p>
            <a:r>
              <a:rPr lang="en-US" sz="2800" dirty="0" err="1" smtClean="0">
                <a:solidFill>
                  <a:srgbClr val="FFFF00"/>
                </a:solidFill>
              </a:rPr>
              <a:t>daryl’s</a:t>
            </a:r>
            <a:r>
              <a:rPr lang="en-US" sz="2800" dirty="0" smtClean="0">
                <a:solidFill>
                  <a:srgbClr val="FFFF00"/>
                </a:solidFill>
              </a:rPr>
              <a:t> stays asleep</a:t>
            </a:r>
            <a:endParaRPr lang="en-US" sz="2800" dirty="0" smtClean="0"/>
          </a:p>
        </p:txBody>
      </p:sp>
      <p:sp>
        <p:nvSpPr>
          <p:cNvPr id="14" name="Freeform 13"/>
          <p:cNvSpPr/>
          <p:nvPr>
            <p:custDataLst>
              <p:tags r:id="rId9"/>
            </p:custDataLst>
          </p:nvPr>
        </p:nvSpPr>
        <p:spPr>
          <a:xfrm>
            <a:off x="2895599" y="2286000"/>
            <a:ext cx="3733801" cy="1905000"/>
          </a:xfrm>
          <a:custGeom>
            <a:avLst/>
            <a:gdLst>
              <a:gd name="connsiteX0" fmla="*/ 0 w 3460653"/>
              <a:gd name="connsiteY0" fmla="*/ 1294227 h 2715064"/>
              <a:gd name="connsiteX1" fmla="*/ 2686930 w 3460653"/>
              <a:gd name="connsiteY1" fmla="*/ 0 h 2715064"/>
              <a:gd name="connsiteX2" fmla="*/ 3460653 w 3460653"/>
              <a:gd name="connsiteY2" fmla="*/ 1730326 h 2715064"/>
              <a:gd name="connsiteX3" fmla="*/ 422031 w 3460653"/>
              <a:gd name="connsiteY3" fmla="*/ 2715064 h 2715064"/>
              <a:gd name="connsiteX4" fmla="*/ 0 w 3460653"/>
              <a:gd name="connsiteY4" fmla="*/ 1294227 h 2715064"/>
              <a:gd name="connsiteX0" fmla="*/ 0 w 3460653"/>
              <a:gd name="connsiteY0" fmla="*/ 1294227 h 2366979"/>
              <a:gd name="connsiteX1" fmla="*/ 2686930 w 3460653"/>
              <a:gd name="connsiteY1" fmla="*/ 0 h 2366979"/>
              <a:gd name="connsiteX2" fmla="*/ 3460653 w 3460653"/>
              <a:gd name="connsiteY2" fmla="*/ 1730326 h 2366979"/>
              <a:gd name="connsiteX3" fmla="*/ 391772 w 3460653"/>
              <a:gd name="connsiteY3" fmla="*/ 2366979 h 2366979"/>
              <a:gd name="connsiteX4" fmla="*/ 0 w 3460653"/>
              <a:gd name="connsiteY4" fmla="*/ 1294227 h 2366979"/>
              <a:gd name="connsiteX0" fmla="*/ 0 w 3264767"/>
              <a:gd name="connsiteY0" fmla="*/ 1601192 h 2366979"/>
              <a:gd name="connsiteX1" fmla="*/ 2491044 w 3264767"/>
              <a:gd name="connsiteY1" fmla="*/ 0 h 2366979"/>
              <a:gd name="connsiteX2" fmla="*/ 3264767 w 3264767"/>
              <a:gd name="connsiteY2" fmla="*/ 1730326 h 2366979"/>
              <a:gd name="connsiteX3" fmla="*/ 195886 w 3264767"/>
              <a:gd name="connsiteY3" fmla="*/ 2366979 h 2366979"/>
              <a:gd name="connsiteX4" fmla="*/ 0 w 3264767"/>
              <a:gd name="connsiteY4" fmla="*/ 1601192 h 2366979"/>
              <a:gd name="connsiteX0" fmla="*/ 0 w 3264767"/>
              <a:gd name="connsiteY0" fmla="*/ 1601192 h 2366979"/>
              <a:gd name="connsiteX1" fmla="*/ 2491044 w 3264767"/>
              <a:gd name="connsiteY1" fmla="*/ 0 h 2366979"/>
              <a:gd name="connsiteX2" fmla="*/ 3264767 w 3264767"/>
              <a:gd name="connsiteY2" fmla="*/ 2227745 h 2366979"/>
              <a:gd name="connsiteX3" fmla="*/ 195886 w 3264767"/>
              <a:gd name="connsiteY3" fmla="*/ 2366979 h 2366979"/>
              <a:gd name="connsiteX4" fmla="*/ 0 w 3264767"/>
              <a:gd name="connsiteY4" fmla="*/ 1601192 h 2366979"/>
              <a:gd name="connsiteX0" fmla="*/ 0 w 3264767"/>
              <a:gd name="connsiteY0" fmla="*/ 1322724 h 2088511"/>
              <a:gd name="connsiteX1" fmla="*/ 2546518 w 3264767"/>
              <a:gd name="connsiteY1" fmla="*/ 0 h 2088511"/>
              <a:gd name="connsiteX2" fmla="*/ 3264767 w 3264767"/>
              <a:gd name="connsiteY2" fmla="*/ 1949277 h 2088511"/>
              <a:gd name="connsiteX3" fmla="*/ 195886 w 3264767"/>
              <a:gd name="connsiteY3" fmla="*/ 2088511 h 2088511"/>
              <a:gd name="connsiteX4" fmla="*/ 0 w 3264767"/>
              <a:gd name="connsiteY4" fmla="*/ 1322724 h 2088511"/>
              <a:gd name="connsiteX0" fmla="*/ 0 w 3264767"/>
              <a:gd name="connsiteY0" fmla="*/ 974639 h 1740426"/>
              <a:gd name="connsiteX1" fmla="*/ 2648773 w 3264767"/>
              <a:gd name="connsiteY1" fmla="*/ 0 h 1740426"/>
              <a:gd name="connsiteX2" fmla="*/ 3264767 w 3264767"/>
              <a:gd name="connsiteY2" fmla="*/ 1601192 h 1740426"/>
              <a:gd name="connsiteX3" fmla="*/ 195886 w 3264767"/>
              <a:gd name="connsiteY3" fmla="*/ 1740426 h 1740426"/>
              <a:gd name="connsiteX4" fmla="*/ 0 w 3264767"/>
              <a:gd name="connsiteY4" fmla="*/ 974639 h 1740426"/>
              <a:gd name="connsiteX0" fmla="*/ 0 w 3264767"/>
              <a:gd name="connsiteY0" fmla="*/ 974639 h 1740426"/>
              <a:gd name="connsiteX1" fmla="*/ 2648773 w 3264767"/>
              <a:gd name="connsiteY1" fmla="*/ 0 h 1740426"/>
              <a:gd name="connsiteX2" fmla="*/ 3264767 w 3264767"/>
              <a:gd name="connsiteY2" fmla="*/ 1601192 h 1740426"/>
              <a:gd name="connsiteX3" fmla="*/ 195886 w 3264767"/>
              <a:gd name="connsiteY3" fmla="*/ 1740426 h 1740426"/>
              <a:gd name="connsiteX4" fmla="*/ 0 w 3264767"/>
              <a:gd name="connsiteY4" fmla="*/ 974639 h 1740426"/>
              <a:gd name="connsiteX0" fmla="*/ 0 w 3264767"/>
              <a:gd name="connsiteY0" fmla="*/ 974639 h 1740426"/>
              <a:gd name="connsiteX1" fmla="*/ 1885888 w 3264767"/>
              <a:gd name="connsiteY1" fmla="*/ 289178 h 1740426"/>
              <a:gd name="connsiteX2" fmla="*/ 2648773 w 3264767"/>
              <a:gd name="connsiteY2" fmla="*/ 0 h 1740426"/>
              <a:gd name="connsiteX3" fmla="*/ 3264767 w 3264767"/>
              <a:gd name="connsiteY3" fmla="*/ 1601192 h 1740426"/>
              <a:gd name="connsiteX4" fmla="*/ 195886 w 3264767"/>
              <a:gd name="connsiteY4" fmla="*/ 1740426 h 1740426"/>
              <a:gd name="connsiteX5" fmla="*/ 0 w 3264767"/>
              <a:gd name="connsiteY5" fmla="*/ 974639 h 1740426"/>
              <a:gd name="connsiteX0" fmla="*/ 0 w 3264767"/>
              <a:gd name="connsiteY0" fmla="*/ 974639 h 1740426"/>
              <a:gd name="connsiteX1" fmla="*/ 1971180 w 3264767"/>
              <a:gd name="connsiteY1" fmla="*/ 0 h 1740426"/>
              <a:gd name="connsiteX2" fmla="*/ 2648773 w 3264767"/>
              <a:gd name="connsiteY2" fmla="*/ 0 h 1740426"/>
              <a:gd name="connsiteX3" fmla="*/ 3264767 w 3264767"/>
              <a:gd name="connsiteY3" fmla="*/ 1601192 h 1740426"/>
              <a:gd name="connsiteX4" fmla="*/ 195886 w 3264767"/>
              <a:gd name="connsiteY4" fmla="*/ 1740426 h 1740426"/>
              <a:gd name="connsiteX5" fmla="*/ 0 w 3264767"/>
              <a:gd name="connsiteY5" fmla="*/ 974639 h 1740426"/>
              <a:gd name="connsiteX0" fmla="*/ 50512 w 3068881"/>
              <a:gd name="connsiteY0" fmla="*/ 835404 h 1740426"/>
              <a:gd name="connsiteX1" fmla="*/ 1775294 w 3068881"/>
              <a:gd name="connsiteY1" fmla="*/ 0 h 1740426"/>
              <a:gd name="connsiteX2" fmla="*/ 2452887 w 3068881"/>
              <a:gd name="connsiteY2" fmla="*/ 0 h 1740426"/>
              <a:gd name="connsiteX3" fmla="*/ 3068881 w 3068881"/>
              <a:gd name="connsiteY3" fmla="*/ 1601192 h 1740426"/>
              <a:gd name="connsiteX4" fmla="*/ 0 w 3068881"/>
              <a:gd name="connsiteY4" fmla="*/ 1740426 h 1740426"/>
              <a:gd name="connsiteX5" fmla="*/ 50512 w 3068881"/>
              <a:gd name="connsiteY5" fmla="*/ 835404 h 1740426"/>
              <a:gd name="connsiteX0" fmla="*/ 50512 w 3068881"/>
              <a:gd name="connsiteY0" fmla="*/ 835404 h 1740426"/>
              <a:gd name="connsiteX1" fmla="*/ 1775294 w 3068881"/>
              <a:gd name="connsiteY1" fmla="*/ 0 h 1740426"/>
              <a:gd name="connsiteX2" fmla="*/ 2452887 w 3068881"/>
              <a:gd name="connsiteY2" fmla="*/ 0 h 1740426"/>
              <a:gd name="connsiteX3" fmla="*/ 3068881 w 3068881"/>
              <a:gd name="connsiteY3" fmla="*/ 1601192 h 1740426"/>
              <a:gd name="connsiteX4" fmla="*/ 0 w 3068881"/>
              <a:gd name="connsiteY4" fmla="*/ 1740426 h 1740426"/>
              <a:gd name="connsiteX5" fmla="*/ 6918 w 3068881"/>
              <a:gd name="connsiteY5" fmla="*/ 1394483 h 1740426"/>
              <a:gd name="connsiteX6" fmla="*/ 50512 w 3068881"/>
              <a:gd name="connsiteY6" fmla="*/ 835404 h 1740426"/>
              <a:gd name="connsiteX0" fmla="*/ 66339 w 3084708"/>
              <a:gd name="connsiteY0" fmla="*/ 835404 h 1740426"/>
              <a:gd name="connsiteX1" fmla="*/ 1791121 w 3084708"/>
              <a:gd name="connsiteY1" fmla="*/ 0 h 1740426"/>
              <a:gd name="connsiteX2" fmla="*/ 2468714 w 3084708"/>
              <a:gd name="connsiteY2" fmla="*/ 0 h 1740426"/>
              <a:gd name="connsiteX3" fmla="*/ 3084708 w 3084708"/>
              <a:gd name="connsiteY3" fmla="*/ 1601192 h 1740426"/>
              <a:gd name="connsiteX4" fmla="*/ 15827 w 3084708"/>
              <a:gd name="connsiteY4" fmla="*/ 1740426 h 1740426"/>
              <a:gd name="connsiteX5" fmla="*/ 22745 w 3084708"/>
              <a:gd name="connsiteY5" fmla="*/ 1394483 h 1740426"/>
              <a:gd name="connsiteX6" fmla="*/ 0 w 3084708"/>
              <a:gd name="connsiteY6" fmla="*/ 1471597 h 1740426"/>
              <a:gd name="connsiteX7" fmla="*/ 66339 w 3084708"/>
              <a:gd name="connsiteY7" fmla="*/ 835404 h 1740426"/>
              <a:gd name="connsiteX0" fmla="*/ 50512 w 3068881"/>
              <a:gd name="connsiteY0" fmla="*/ 835404 h 1740426"/>
              <a:gd name="connsiteX1" fmla="*/ 1775294 w 3068881"/>
              <a:gd name="connsiteY1" fmla="*/ 0 h 1740426"/>
              <a:gd name="connsiteX2" fmla="*/ 2452887 w 3068881"/>
              <a:gd name="connsiteY2" fmla="*/ 0 h 1740426"/>
              <a:gd name="connsiteX3" fmla="*/ 3068881 w 3068881"/>
              <a:gd name="connsiteY3" fmla="*/ 1601192 h 1740426"/>
              <a:gd name="connsiteX4" fmla="*/ 0 w 3068881"/>
              <a:gd name="connsiteY4" fmla="*/ 1740426 h 1740426"/>
              <a:gd name="connsiteX5" fmla="*/ 6918 w 3068881"/>
              <a:gd name="connsiteY5" fmla="*/ 1394483 h 1740426"/>
              <a:gd name="connsiteX6" fmla="*/ 50511 w 3068881"/>
              <a:gd name="connsiteY6" fmla="*/ 1392341 h 1740426"/>
              <a:gd name="connsiteX7" fmla="*/ 50512 w 3068881"/>
              <a:gd name="connsiteY7" fmla="*/ 835404 h 1740426"/>
              <a:gd name="connsiteX0" fmla="*/ 50512 w 3068881"/>
              <a:gd name="connsiteY0" fmla="*/ 835404 h 1740426"/>
              <a:gd name="connsiteX1" fmla="*/ 1775294 w 3068881"/>
              <a:gd name="connsiteY1" fmla="*/ 0 h 1740426"/>
              <a:gd name="connsiteX2" fmla="*/ 2452887 w 3068881"/>
              <a:gd name="connsiteY2" fmla="*/ 0 h 1740426"/>
              <a:gd name="connsiteX3" fmla="*/ 3068881 w 3068881"/>
              <a:gd name="connsiteY3" fmla="*/ 1601192 h 1740426"/>
              <a:gd name="connsiteX4" fmla="*/ 0 w 3068881"/>
              <a:gd name="connsiteY4" fmla="*/ 1740426 h 1740426"/>
              <a:gd name="connsiteX5" fmla="*/ 235310 w 3068881"/>
              <a:gd name="connsiteY5" fmla="*/ 1392341 h 1740426"/>
              <a:gd name="connsiteX6" fmla="*/ 50511 w 3068881"/>
              <a:gd name="connsiteY6" fmla="*/ 1392341 h 1740426"/>
              <a:gd name="connsiteX7" fmla="*/ 50512 w 3068881"/>
              <a:gd name="connsiteY7" fmla="*/ 835404 h 1740426"/>
              <a:gd name="connsiteX0" fmla="*/ 1 w 3018370"/>
              <a:gd name="connsiteY0" fmla="*/ 835404 h 1740426"/>
              <a:gd name="connsiteX1" fmla="*/ 1724783 w 3018370"/>
              <a:gd name="connsiteY1" fmla="*/ 0 h 1740426"/>
              <a:gd name="connsiteX2" fmla="*/ 2402376 w 3018370"/>
              <a:gd name="connsiteY2" fmla="*/ 0 h 1740426"/>
              <a:gd name="connsiteX3" fmla="*/ 3018370 w 3018370"/>
              <a:gd name="connsiteY3" fmla="*/ 1601192 h 1740426"/>
              <a:gd name="connsiteX4" fmla="*/ 123199 w 3018370"/>
              <a:gd name="connsiteY4" fmla="*/ 1740426 h 1740426"/>
              <a:gd name="connsiteX5" fmla="*/ 184799 w 3018370"/>
              <a:gd name="connsiteY5" fmla="*/ 1392341 h 1740426"/>
              <a:gd name="connsiteX6" fmla="*/ 0 w 3018370"/>
              <a:gd name="connsiteY6" fmla="*/ 1392341 h 1740426"/>
              <a:gd name="connsiteX7" fmla="*/ 1 w 3018370"/>
              <a:gd name="connsiteY7" fmla="*/ 835404 h 1740426"/>
              <a:gd name="connsiteX0" fmla="*/ 1 w 3018370"/>
              <a:gd name="connsiteY0" fmla="*/ 835404 h 1740426"/>
              <a:gd name="connsiteX1" fmla="*/ 1724783 w 3018370"/>
              <a:gd name="connsiteY1" fmla="*/ 0 h 1740426"/>
              <a:gd name="connsiteX2" fmla="*/ 2402376 w 3018370"/>
              <a:gd name="connsiteY2" fmla="*/ 0 h 1740426"/>
              <a:gd name="connsiteX3" fmla="*/ 3018370 w 3018370"/>
              <a:gd name="connsiteY3" fmla="*/ 1601192 h 1740426"/>
              <a:gd name="connsiteX4" fmla="*/ 123199 w 3018370"/>
              <a:gd name="connsiteY4" fmla="*/ 1740426 h 1740426"/>
              <a:gd name="connsiteX5" fmla="*/ 123200 w 3018370"/>
              <a:gd name="connsiteY5" fmla="*/ 1392341 h 1740426"/>
              <a:gd name="connsiteX6" fmla="*/ 0 w 3018370"/>
              <a:gd name="connsiteY6" fmla="*/ 1392341 h 1740426"/>
              <a:gd name="connsiteX7" fmla="*/ 1 w 3018370"/>
              <a:gd name="connsiteY7" fmla="*/ 835404 h 174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8370" h="1740426">
                <a:moveTo>
                  <a:pt x="1" y="835404"/>
                </a:moveTo>
                <a:lnTo>
                  <a:pt x="1724783" y="0"/>
                </a:lnTo>
                <a:lnTo>
                  <a:pt x="2402376" y="0"/>
                </a:lnTo>
                <a:lnTo>
                  <a:pt x="3018370" y="1601192"/>
                </a:lnTo>
                <a:lnTo>
                  <a:pt x="123199" y="1740426"/>
                </a:lnTo>
                <a:cubicBezTo>
                  <a:pt x="123199" y="1624398"/>
                  <a:pt x="123200" y="1508369"/>
                  <a:pt x="123200" y="1392341"/>
                </a:cubicBezTo>
                <a:lnTo>
                  <a:pt x="0" y="1392341"/>
                </a:lnTo>
                <a:cubicBezTo>
                  <a:pt x="0" y="1206695"/>
                  <a:pt x="1" y="1021050"/>
                  <a:pt x="1" y="835404"/>
                </a:cubicBezTo>
                <a:close/>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1001-110310-svr-sbw-size.png"/>
          <p:cNvPicPr>
            <a:picLocks noChangeAspect="1"/>
          </p:cNvPicPr>
          <p:nvPr>
            <p:custDataLst>
              <p:tags r:id="rId2"/>
            </p:custDataLst>
          </p:nvPr>
        </p:nvPicPr>
        <p:blipFill>
          <a:blip r:embed="rId7" cstate="print"/>
          <a:stretch>
            <a:fillRect/>
          </a:stretch>
        </p:blipFill>
        <p:spPr>
          <a:xfrm>
            <a:off x="386999" y="0"/>
            <a:ext cx="8370000" cy="6857999"/>
          </a:xfrm>
          <a:prstGeom prst="rect">
            <a:avLst/>
          </a:prstGeom>
        </p:spPr>
      </p:pic>
      <p:sp>
        <p:nvSpPr>
          <p:cNvPr id="3" name="TextBox 2"/>
          <p:cNvSpPr txBox="1"/>
          <p:nvPr>
            <p:custDataLst>
              <p:tags r:id="rId3"/>
            </p:custDataLst>
          </p:nvPr>
        </p:nvSpPr>
        <p:spPr>
          <a:xfrm>
            <a:off x="4724401" y="4863405"/>
            <a:ext cx="4191000" cy="954107"/>
          </a:xfrm>
          <a:prstGeom prst="rect">
            <a:avLst/>
          </a:prstGeom>
          <a:solidFill>
            <a:schemeClr val="bg1"/>
          </a:solidFill>
        </p:spPr>
        <p:txBody>
          <a:bodyPr wrap="square" rtlCol="0">
            <a:spAutoFit/>
          </a:bodyPr>
          <a:lstStyle/>
          <a:p>
            <a:r>
              <a:rPr lang="en-US" sz="2800" dirty="0" smtClean="0">
                <a:solidFill>
                  <a:srgbClr val="FFFF00"/>
                </a:solidFill>
              </a:rPr>
              <a:t>Warning Process Evaluation</a:t>
            </a:r>
          </a:p>
          <a:p>
            <a:r>
              <a:rPr lang="en-US" sz="2800" dirty="0" smtClean="0"/>
              <a:t>Whoa, what happened?</a:t>
            </a:r>
          </a:p>
        </p:txBody>
      </p:sp>
      <p:sp>
        <p:nvSpPr>
          <p:cNvPr id="14" name="Freeform 13"/>
          <p:cNvSpPr/>
          <p:nvPr>
            <p:custDataLst>
              <p:tags r:id="rId4"/>
            </p:custDataLst>
          </p:nvPr>
        </p:nvSpPr>
        <p:spPr>
          <a:xfrm>
            <a:off x="2895599" y="2286000"/>
            <a:ext cx="3733801" cy="1905000"/>
          </a:xfrm>
          <a:custGeom>
            <a:avLst/>
            <a:gdLst>
              <a:gd name="connsiteX0" fmla="*/ 0 w 3460653"/>
              <a:gd name="connsiteY0" fmla="*/ 1294227 h 2715064"/>
              <a:gd name="connsiteX1" fmla="*/ 2686930 w 3460653"/>
              <a:gd name="connsiteY1" fmla="*/ 0 h 2715064"/>
              <a:gd name="connsiteX2" fmla="*/ 3460653 w 3460653"/>
              <a:gd name="connsiteY2" fmla="*/ 1730326 h 2715064"/>
              <a:gd name="connsiteX3" fmla="*/ 422031 w 3460653"/>
              <a:gd name="connsiteY3" fmla="*/ 2715064 h 2715064"/>
              <a:gd name="connsiteX4" fmla="*/ 0 w 3460653"/>
              <a:gd name="connsiteY4" fmla="*/ 1294227 h 2715064"/>
              <a:gd name="connsiteX0" fmla="*/ 0 w 3460653"/>
              <a:gd name="connsiteY0" fmla="*/ 1294227 h 2366979"/>
              <a:gd name="connsiteX1" fmla="*/ 2686930 w 3460653"/>
              <a:gd name="connsiteY1" fmla="*/ 0 h 2366979"/>
              <a:gd name="connsiteX2" fmla="*/ 3460653 w 3460653"/>
              <a:gd name="connsiteY2" fmla="*/ 1730326 h 2366979"/>
              <a:gd name="connsiteX3" fmla="*/ 391772 w 3460653"/>
              <a:gd name="connsiteY3" fmla="*/ 2366979 h 2366979"/>
              <a:gd name="connsiteX4" fmla="*/ 0 w 3460653"/>
              <a:gd name="connsiteY4" fmla="*/ 1294227 h 2366979"/>
              <a:gd name="connsiteX0" fmla="*/ 0 w 3264767"/>
              <a:gd name="connsiteY0" fmla="*/ 1601192 h 2366979"/>
              <a:gd name="connsiteX1" fmla="*/ 2491044 w 3264767"/>
              <a:gd name="connsiteY1" fmla="*/ 0 h 2366979"/>
              <a:gd name="connsiteX2" fmla="*/ 3264767 w 3264767"/>
              <a:gd name="connsiteY2" fmla="*/ 1730326 h 2366979"/>
              <a:gd name="connsiteX3" fmla="*/ 195886 w 3264767"/>
              <a:gd name="connsiteY3" fmla="*/ 2366979 h 2366979"/>
              <a:gd name="connsiteX4" fmla="*/ 0 w 3264767"/>
              <a:gd name="connsiteY4" fmla="*/ 1601192 h 2366979"/>
              <a:gd name="connsiteX0" fmla="*/ 0 w 3264767"/>
              <a:gd name="connsiteY0" fmla="*/ 1601192 h 2366979"/>
              <a:gd name="connsiteX1" fmla="*/ 2491044 w 3264767"/>
              <a:gd name="connsiteY1" fmla="*/ 0 h 2366979"/>
              <a:gd name="connsiteX2" fmla="*/ 3264767 w 3264767"/>
              <a:gd name="connsiteY2" fmla="*/ 2227745 h 2366979"/>
              <a:gd name="connsiteX3" fmla="*/ 195886 w 3264767"/>
              <a:gd name="connsiteY3" fmla="*/ 2366979 h 2366979"/>
              <a:gd name="connsiteX4" fmla="*/ 0 w 3264767"/>
              <a:gd name="connsiteY4" fmla="*/ 1601192 h 2366979"/>
              <a:gd name="connsiteX0" fmla="*/ 0 w 3264767"/>
              <a:gd name="connsiteY0" fmla="*/ 1322724 h 2088511"/>
              <a:gd name="connsiteX1" fmla="*/ 2546518 w 3264767"/>
              <a:gd name="connsiteY1" fmla="*/ 0 h 2088511"/>
              <a:gd name="connsiteX2" fmla="*/ 3264767 w 3264767"/>
              <a:gd name="connsiteY2" fmla="*/ 1949277 h 2088511"/>
              <a:gd name="connsiteX3" fmla="*/ 195886 w 3264767"/>
              <a:gd name="connsiteY3" fmla="*/ 2088511 h 2088511"/>
              <a:gd name="connsiteX4" fmla="*/ 0 w 3264767"/>
              <a:gd name="connsiteY4" fmla="*/ 1322724 h 2088511"/>
              <a:gd name="connsiteX0" fmla="*/ 0 w 3264767"/>
              <a:gd name="connsiteY0" fmla="*/ 974639 h 1740426"/>
              <a:gd name="connsiteX1" fmla="*/ 2648773 w 3264767"/>
              <a:gd name="connsiteY1" fmla="*/ 0 h 1740426"/>
              <a:gd name="connsiteX2" fmla="*/ 3264767 w 3264767"/>
              <a:gd name="connsiteY2" fmla="*/ 1601192 h 1740426"/>
              <a:gd name="connsiteX3" fmla="*/ 195886 w 3264767"/>
              <a:gd name="connsiteY3" fmla="*/ 1740426 h 1740426"/>
              <a:gd name="connsiteX4" fmla="*/ 0 w 3264767"/>
              <a:gd name="connsiteY4" fmla="*/ 974639 h 1740426"/>
              <a:gd name="connsiteX0" fmla="*/ 0 w 3264767"/>
              <a:gd name="connsiteY0" fmla="*/ 974639 h 1740426"/>
              <a:gd name="connsiteX1" fmla="*/ 2648773 w 3264767"/>
              <a:gd name="connsiteY1" fmla="*/ 0 h 1740426"/>
              <a:gd name="connsiteX2" fmla="*/ 3264767 w 3264767"/>
              <a:gd name="connsiteY2" fmla="*/ 1601192 h 1740426"/>
              <a:gd name="connsiteX3" fmla="*/ 195886 w 3264767"/>
              <a:gd name="connsiteY3" fmla="*/ 1740426 h 1740426"/>
              <a:gd name="connsiteX4" fmla="*/ 0 w 3264767"/>
              <a:gd name="connsiteY4" fmla="*/ 974639 h 1740426"/>
              <a:gd name="connsiteX0" fmla="*/ 0 w 3264767"/>
              <a:gd name="connsiteY0" fmla="*/ 974639 h 1740426"/>
              <a:gd name="connsiteX1" fmla="*/ 1885888 w 3264767"/>
              <a:gd name="connsiteY1" fmla="*/ 289178 h 1740426"/>
              <a:gd name="connsiteX2" fmla="*/ 2648773 w 3264767"/>
              <a:gd name="connsiteY2" fmla="*/ 0 h 1740426"/>
              <a:gd name="connsiteX3" fmla="*/ 3264767 w 3264767"/>
              <a:gd name="connsiteY3" fmla="*/ 1601192 h 1740426"/>
              <a:gd name="connsiteX4" fmla="*/ 195886 w 3264767"/>
              <a:gd name="connsiteY4" fmla="*/ 1740426 h 1740426"/>
              <a:gd name="connsiteX5" fmla="*/ 0 w 3264767"/>
              <a:gd name="connsiteY5" fmla="*/ 974639 h 1740426"/>
              <a:gd name="connsiteX0" fmla="*/ 0 w 3264767"/>
              <a:gd name="connsiteY0" fmla="*/ 974639 h 1740426"/>
              <a:gd name="connsiteX1" fmla="*/ 1971180 w 3264767"/>
              <a:gd name="connsiteY1" fmla="*/ 0 h 1740426"/>
              <a:gd name="connsiteX2" fmla="*/ 2648773 w 3264767"/>
              <a:gd name="connsiteY2" fmla="*/ 0 h 1740426"/>
              <a:gd name="connsiteX3" fmla="*/ 3264767 w 3264767"/>
              <a:gd name="connsiteY3" fmla="*/ 1601192 h 1740426"/>
              <a:gd name="connsiteX4" fmla="*/ 195886 w 3264767"/>
              <a:gd name="connsiteY4" fmla="*/ 1740426 h 1740426"/>
              <a:gd name="connsiteX5" fmla="*/ 0 w 3264767"/>
              <a:gd name="connsiteY5" fmla="*/ 974639 h 1740426"/>
              <a:gd name="connsiteX0" fmla="*/ 50512 w 3068881"/>
              <a:gd name="connsiteY0" fmla="*/ 835404 h 1740426"/>
              <a:gd name="connsiteX1" fmla="*/ 1775294 w 3068881"/>
              <a:gd name="connsiteY1" fmla="*/ 0 h 1740426"/>
              <a:gd name="connsiteX2" fmla="*/ 2452887 w 3068881"/>
              <a:gd name="connsiteY2" fmla="*/ 0 h 1740426"/>
              <a:gd name="connsiteX3" fmla="*/ 3068881 w 3068881"/>
              <a:gd name="connsiteY3" fmla="*/ 1601192 h 1740426"/>
              <a:gd name="connsiteX4" fmla="*/ 0 w 3068881"/>
              <a:gd name="connsiteY4" fmla="*/ 1740426 h 1740426"/>
              <a:gd name="connsiteX5" fmla="*/ 50512 w 3068881"/>
              <a:gd name="connsiteY5" fmla="*/ 835404 h 1740426"/>
              <a:gd name="connsiteX0" fmla="*/ 50512 w 3068881"/>
              <a:gd name="connsiteY0" fmla="*/ 835404 h 1740426"/>
              <a:gd name="connsiteX1" fmla="*/ 1775294 w 3068881"/>
              <a:gd name="connsiteY1" fmla="*/ 0 h 1740426"/>
              <a:gd name="connsiteX2" fmla="*/ 2452887 w 3068881"/>
              <a:gd name="connsiteY2" fmla="*/ 0 h 1740426"/>
              <a:gd name="connsiteX3" fmla="*/ 3068881 w 3068881"/>
              <a:gd name="connsiteY3" fmla="*/ 1601192 h 1740426"/>
              <a:gd name="connsiteX4" fmla="*/ 0 w 3068881"/>
              <a:gd name="connsiteY4" fmla="*/ 1740426 h 1740426"/>
              <a:gd name="connsiteX5" fmla="*/ 6918 w 3068881"/>
              <a:gd name="connsiteY5" fmla="*/ 1394483 h 1740426"/>
              <a:gd name="connsiteX6" fmla="*/ 50512 w 3068881"/>
              <a:gd name="connsiteY6" fmla="*/ 835404 h 1740426"/>
              <a:gd name="connsiteX0" fmla="*/ 66339 w 3084708"/>
              <a:gd name="connsiteY0" fmla="*/ 835404 h 1740426"/>
              <a:gd name="connsiteX1" fmla="*/ 1791121 w 3084708"/>
              <a:gd name="connsiteY1" fmla="*/ 0 h 1740426"/>
              <a:gd name="connsiteX2" fmla="*/ 2468714 w 3084708"/>
              <a:gd name="connsiteY2" fmla="*/ 0 h 1740426"/>
              <a:gd name="connsiteX3" fmla="*/ 3084708 w 3084708"/>
              <a:gd name="connsiteY3" fmla="*/ 1601192 h 1740426"/>
              <a:gd name="connsiteX4" fmla="*/ 15827 w 3084708"/>
              <a:gd name="connsiteY4" fmla="*/ 1740426 h 1740426"/>
              <a:gd name="connsiteX5" fmla="*/ 22745 w 3084708"/>
              <a:gd name="connsiteY5" fmla="*/ 1394483 h 1740426"/>
              <a:gd name="connsiteX6" fmla="*/ 0 w 3084708"/>
              <a:gd name="connsiteY6" fmla="*/ 1471597 h 1740426"/>
              <a:gd name="connsiteX7" fmla="*/ 66339 w 3084708"/>
              <a:gd name="connsiteY7" fmla="*/ 835404 h 1740426"/>
              <a:gd name="connsiteX0" fmla="*/ 50512 w 3068881"/>
              <a:gd name="connsiteY0" fmla="*/ 835404 h 1740426"/>
              <a:gd name="connsiteX1" fmla="*/ 1775294 w 3068881"/>
              <a:gd name="connsiteY1" fmla="*/ 0 h 1740426"/>
              <a:gd name="connsiteX2" fmla="*/ 2452887 w 3068881"/>
              <a:gd name="connsiteY2" fmla="*/ 0 h 1740426"/>
              <a:gd name="connsiteX3" fmla="*/ 3068881 w 3068881"/>
              <a:gd name="connsiteY3" fmla="*/ 1601192 h 1740426"/>
              <a:gd name="connsiteX4" fmla="*/ 0 w 3068881"/>
              <a:gd name="connsiteY4" fmla="*/ 1740426 h 1740426"/>
              <a:gd name="connsiteX5" fmla="*/ 6918 w 3068881"/>
              <a:gd name="connsiteY5" fmla="*/ 1394483 h 1740426"/>
              <a:gd name="connsiteX6" fmla="*/ 50511 w 3068881"/>
              <a:gd name="connsiteY6" fmla="*/ 1392341 h 1740426"/>
              <a:gd name="connsiteX7" fmla="*/ 50512 w 3068881"/>
              <a:gd name="connsiteY7" fmla="*/ 835404 h 1740426"/>
              <a:gd name="connsiteX0" fmla="*/ 50512 w 3068881"/>
              <a:gd name="connsiteY0" fmla="*/ 835404 h 1740426"/>
              <a:gd name="connsiteX1" fmla="*/ 1775294 w 3068881"/>
              <a:gd name="connsiteY1" fmla="*/ 0 h 1740426"/>
              <a:gd name="connsiteX2" fmla="*/ 2452887 w 3068881"/>
              <a:gd name="connsiteY2" fmla="*/ 0 h 1740426"/>
              <a:gd name="connsiteX3" fmla="*/ 3068881 w 3068881"/>
              <a:gd name="connsiteY3" fmla="*/ 1601192 h 1740426"/>
              <a:gd name="connsiteX4" fmla="*/ 0 w 3068881"/>
              <a:gd name="connsiteY4" fmla="*/ 1740426 h 1740426"/>
              <a:gd name="connsiteX5" fmla="*/ 235310 w 3068881"/>
              <a:gd name="connsiteY5" fmla="*/ 1392341 h 1740426"/>
              <a:gd name="connsiteX6" fmla="*/ 50511 w 3068881"/>
              <a:gd name="connsiteY6" fmla="*/ 1392341 h 1740426"/>
              <a:gd name="connsiteX7" fmla="*/ 50512 w 3068881"/>
              <a:gd name="connsiteY7" fmla="*/ 835404 h 1740426"/>
              <a:gd name="connsiteX0" fmla="*/ 1 w 3018370"/>
              <a:gd name="connsiteY0" fmla="*/ 835404 h 1740426"/>
              <a:gd name="connsiteX1" fmla="*/ 1724783 w 3018370"/>
              <a:gd name="connsiteY1" fmla="*/ 0 h 1740426"/>
              <a:gd name="connsiteX2" fmla="*/ 2402376 w 3018370"/>
              <a:gd name="connsiteY2" fmla="*/ 0 h 1740426"/>
              <a:gd name="connsiteX3" fmla="*/ 3018370 w 3018370"/>
              <a:gd name="connsiteY3" fmla="*/ 1601192 h 1740426"/>
              <a:gd name="connsiteX4" fmla="*/ 123199 w 3018370"/>
              <a:gd name="connsiteY4" fmla="*/ 1740426 h 1740426"/>
              <a:gd name="connsiteX5" fmla="*/ 184799 w 3018370"/>
              <a:gd name="connsiteY5" fmla="*/ 1392341 h 1740426"/>
              <a:gd name="connsiteX6" fmla="*/ 0 w 3018370"/>
              <a:gd name="connsiteY6" fmla="*/ 1392341 h 1740426"/>
              <a:gd name="connsiteX7" fmla="*/ 1 w 3018370"/>
              <a:gd name="connsiteY7" fmla="*/ 835404 h 1740426"/>
              <a:gd name="connsiteX0" fmla="*/ 1 w 3018370"/>
              <a:gd name="connsiteY0" fmla="*/ 835404 h 1740426"/>
              <a:gd name="connsiteX1" fmla="*/ 1724783 w 3018370"/>
              <a:gd name="connsiteY1" fmla="*/ 0 h 1740426"/>
              <a:gd name="connsiteX2" fmla="*/ 2402376 w 3018370"/>
              <a:gd name="connsiteY2" fmla="*/ 0 h 1740426"/>
              <a:gd name="connsiteX3" fmla="*/ 3018370 w 3018370"/>
              <a:gd name="connsiteY3" fmla="*/ 1601192 h 1740426"/>
              <a:gd name="connsiteX4" fmla="*/ 123199 w 3018370"/>
              <a:gd name="connsiteY4" fmla="*/ 1740426 h 1740426"/>
              <a:gd name="connsiteX5" fmla="*/ 123200 w 3018370"/>
              <a:gd name="connsiteY5" fmla="*/ 1392341 h 1740426"/>
              <a:gd name="connsiteX6" fmla="*/ 0 w 3018370"/>
              <a:gd name="connsiteY6" fmla="*/ 1392341 h 1740426"/>
              <a:gd name="connsiteX7" fmla="*/ 1 w 3018370"/>
              <a:gd name="connsiteY7" fmla="*/ 835404 h 174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8370" h="1740426">
                <a:moveTo>
                  <a:pt x="1" y="835404"/>
                </a:moveTo>
                <a:lnTo>
                  <a:pt x="1724783" y="0"/>
                </a:lnTo>
                <a:lnTo>
                  <a:pt x="2402376" y="0"/>
                </a:lnTo>
                <a:lnTo>
                  <a:pt x="3018370" y="1601192"/>
                </a:lnTo>
                <a:lnTo>
                  <a:pt x="123199" y="1740426"/>
                </a:lnTo>
                <a:cubicBezTo>
                  <a:pt x="123199" y="1624398"/>
                  <a:pt x="123200" y="1508369"/>
                  <a:pt x="123200" y="1392341"/>
                </a:cubicBezTo>
                <a:lnTo>
                  <a:pt x="0" y="1392341"/>
                </a:lnTo>
                <a:cubicBezTo>
                  <a:pt x="0" y="1206695"/>
                  <a:pt x="1" y="1021050"/>
                  <a:pt x="1" y="835404"/>
                </a:cubicBezTo>
                <a:close/>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13" name="Content Placeholder 3" descr="SBW-main2.jpg"/>
          <p:cNvPicPr>
            <a:picLocks noGrp="1" noChangeAspect="1"/>
          </p:cNvPicPr>
          <p:nvPr>
            <p:ph idx="1"/>
            <p:custDataLst>
              <p:tags r:id="rId5"/>
            </p:custDataLst>
          </p:nvPr>
        </p:nvPicPr>
        <p:blipFill>
          <a:blip r:embed="rId8" cstate="print"/>
          <a:stretch>
            <a:fillRect/>
          </a:stretch>
        </p:blipFill>
        <p:spPr>
          <a:xfrm>
            <a:off x="6400800" y="228600"/>
            <a:ext cx="2502031" cy="2971800"/>
          </a:xfrm>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895600"/>
            <a:ext cx="8229600" cy="1143000"/>
          </a:xfrm>
        </p:spPr>
        <p:txBody>
          <a:bodyPr>
            <a:normAutofit fontScale="90000"/>
          </a:bodyPr>
          <a:lstStyle/>
          <a:p>
            <a:r>
              <a:rPr lang="en-US" dirty="0" smtClean="0"/>
              <a:t>Darn it </a:t>
            </a:r>
            <a:r>
              <a:rPr lang="en-US" dirty="0" err="1" smtClean="0"/>
              <a:t>daryl</a:t>
            </a:r>
            <a:r>
              <a:rPr lang="en-US" dirty="0" smtClean="0"/>
              <a:t>, </a:t>
            </a:r>
            <a:br>
              <a:rPr lang="en-US" dirty="0" smtClean="0"/>
            </a:br>
            <a:r>
              <a:rPr lang="en-US" dirty="0" smtClean="0"/>
              <a:t>I came here for stats (or free food), </a:t>
            </a:r>
            <a:br>
              <a:rPr lang="en-US" dirty="0" smtClean="0"/>
            </a:br>
            <a:r>
              <a:rPr lang="en-US" dirty="0" smtClean="0"/>
              <a:t>not altruistic hyperbole.</a:t>
            </a:r>
            <a:endParaRPr lang="en-US" dirty="0"/>
          </a:p>
        </p:txBody>
      </p:sp>
    </p:spTree>
    <p:custDataLst>
      <p:tags r:id="rId1"/>
    </p:custDataLst>
    <p:extLst>
      <p:ext uri="{BB962C8B-B14F-4D97-AF65-F5344CB8AC3E}">
        <p14:creationId xmlns:p14="http://schemas.microsoft.com/office/powerpoint/2010/main" val="1772933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NWS </a:t>
            </a:r>
            <a:r>
              <a:rPr lang="en-US" b="1" dirty="0" smtClean="0">
                <a:solidFill>
                  <a:srgbClr val="FFFF00"/>
                </a:solidFill>
              </a:rPr>
              <a:t>County</a:t>
            </a:r>
            <a:r>
              <a:rPr lang="en-US" dirty="0" smtClean="0"/>
              <a:t> SVR/TOR Warnings</a:t>
            </a:r>
            <a:endParaRPr lang="en-US"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509499130"/>
              </p:ext>
            </p:extLst>
          </p:nvPr>
        </p:nvGraphicFramePr>
        <p:xfrm>
          <a:off x="457200" y="1603704"/>
          <a:ext cx="8229600" cy="4525963"/>
        </p:xfrm>
        <a:graphic>
          <a:graphicData uri="http://schemas.openxmlformats.org/drawingml/2006/chart">
            <c:chart xmlns:c="http://schemas.openxmlformats.org/drawingml/2006/chart" xmlns:r="http://schemas.openxmlformats.org/officeDocument/2006/relationships" r:id="rId9"/>
          </a:graphicData>
        </a:graphic>
      </p:graphicFrame>
      <p:sp>
        <p:nvSpPr>
          <p:cNvPr id="7" name="Right Arrow 6"/>
          <p:cNvSpPr/>
          <p:nvPr>
            <p:custDataLst>
              <p:tags r:id="rId4"/>
            </p:custDataLst>
          </p:nvPr>
        </p:nvSpPr>
        <p:spPr>
          <a:xfrm rot="3600000">
            <a:off x="2969656" y="3295308"/>
            <a:ext cx="884958" cy="52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custDataLst>
              <p:tags r:id="rId5"/>
            </p:custDataLst>
          </p:nvPr>
        </p:nvSpPr>
        <p:spPr>
          <a:xfrm rot="3600000">
            <a:off x="5700020" y="1743560"/>
            <a:ext cx="725242" cy="560099"/>
          </a:xfrm>
          <a:prstGeom prst="rightArrow">
            <a:avLst>
              <a:gd name="adj1" fmla="val 341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6"/>
            </p:custDataLst>
          </p:nvPr>
        </p:nvSpPr>
        <p:spPr>
          <a:xfrm>
            <a:off x="2209800" y="2831068"/>
            <a:ext cx="966931" cy="369332"/>
          </a:xfrm>
          <a:prstGeom prst="rect">
            <a:avLst/>
          </a:prstGeom>
          <a:noFill/>
        </p:spPr>
        <p:txBody>
          <a:bodyPr wrap="none" rtlCol="0">
            <a:spAutoFit/>
          </a:bodyPr>
          <a:lstStyle/>
          <a:p>
            <a:r>
              <a:rPr lang="en-US" dirty="0" smtClean="0"/>
              <a:t>NEXRAD</a:t>
            </a:r>
            <a:endParaRPr lang="en-US" dirty="0"/>
          </a:p>
        </p:txBody>
      </p:sp>
      <p:sp>
        <p:nvSpPr>
          <p:cNvPr id="11" name="TextBox 10"/>
          <p:cNvSpPr txBox="1"/>
          <p:nvPr>
            <p:custDataLst>
              <p:tags r:id="rId7"/>
            </p:custDataLst>
          </p:nvPr>
        </p:nvSpPr>
        <p:spPr>
          <a:xfrm>
            <a:off x="5774005" y="1295400"/>
            <a:ext cx="2303195" cy="369332"/>
          </a:xfrm>
          <a:prstGeom prst="rect">
            <a:avLst/>
          </a:prstGeom>
          <a:noFill/>
        </p:spPr>
        <p:txBody>
          <a:bodyPr wrap="none" rtlCol="0">
            <a:spAutoFit/>
          </a:bodyPr>
          <a:lstStyle/>
          <a:p>
            <a:r>
              <a:rPr lang="en-US" dirty="0" smtClean="0"/>
              <a:t>Storm Based Warnings</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NWS </a:t>
            </a:r>
            <a:r>
              <a:rPr lang="en-US" b="1" dirty="0" smtClean="0">
                <a:solidFill>
                  <a:srgbClr val="FFFF00"/>
                </a:solidFill>
              </a:rPr>
              <a:t>Storm Based</a:t>
            </a:r>
            <a:r>
              <a:rPr lang="en-US" dirty="0" smtClean="0"/>
              <a:t> SVR/TOR Warnings</a:t>
            </a:r>
            <a:endParaRPr lang="en-US"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3010988874"/>
              </p:ext>
            </p:extLst>
          </p:nvPr>
        </p:nvGraphicFramePr>
        <p:xfrm>
          <a:off x="457200" y="1603704"/>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278149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1 Oct 2007, warnings changed</a:t>
            </a:r>
            <a:endParaRPr lang="en-US" dirty="0"/>
          </a:p>
        </p:txBody>
      </p:sp>
      <p:pic>
        <p:nvPicPr>
          <p:cNvPr id="4" name="Content Placeholder 3" descr="SBW-main2.jpg"/>
          <p:cNvPicPr>
            <a:picLocks noGrp="1" noChangeAspect="1"/>
          </p:cNvPicPr>
          <p:nvPr>
            <p:ph idx="1"/>
            <p:custDataLst>
              <p:tags r:id="rId3"/>
            </p:custDataLst>
          </p:nvPr>
        </p:nvPicPr>
        <p:blipFill>
          <a:blip r:embed="rId8" cstate="print"/>
          <a:stretch>
            <a:fillRect/>
          </a:stretch>
        </p:blipFill>
        <p:spPr>
          <a:xfrm>
            <a:off x="4724400" y="2281334"/>
            <a:ext cx="3352800" cy="3982305"/>
          </a:xfrm>
        </p:spPr>
      </p:pic>
      <p:pic>
        <p:nvPicPr>
          <p:cNvPr id="5" name="Picture 4" descr="SBW-main.jpg"/>
          <p:cNvPicPr>
            <a:picLocks noChangeAspect="1"/>
          </p:cNvPicPr>
          <p:nvPr>
            <p:custDataLst>
              <p:tags r:id="rId4"/>
            </p:custDataLst>
          </p:nvPr>
        </p:nvPicPr>
        <p:blipFill>
          <a:blip r:embed="rId9" cstate="print"/>
          <a:stretch>
            <a:fillRect/>
          </a:stretch>
        </p:blipFill>
        <p:spPr>
          <a:xfrm>
            <a:off x="980977" y="2279622"/>
            <a:ext cx="3133823" cy="4044978"/>
          </a:xfrm>
          <a:prstGeom prst="rect">
            <a:avLst/>
          </a:prstGeom>
        </p:spPr>
      </p:pic>
      <p:sp>
        <p:nvSpPr>
          <p:cNvPr id="6" name="TextBox 5"/>
          <p:cNvSpPr txBox="1"/>
          <p:nvPr>
            <p:custDataLst>
              <p:tags r:id="rId5"/>
            </p:custDataLst>
          </p:nvPr>
        </p:nvSpPr>
        <p:spPr>
          <a:xfrm>
            <a:off x="1981200" y="1219201"/>
            <a:ext cx="4908331" cy="830997"/>
          </a:xfrm>
          <a:prstGeom prst="rect">
            <a:avLst/>
          </a:prstGeom>
          <a:noFill/>
        </p:spPr>
        <p:txBody>
          <a:bodyPr wrap="square" rtlCol="0">
            <a:spAutoFit/>
          </a:bodyPr>
          <a:lstStyle/>
          <a:p>
            <a:r>
              <a:rPr lang="en-US" sz="2400" dirty="0" smtClean="0"/>
              <a:t>http://www.weather.gov/sbwarnings/</a:t>
            </a:r>
          </a:p>
          <a:p>
            <a:endParaRPr lang="en-US" sz="2400" dirty="0"/>
          </a:p>
        </p:txBody>
      </p:sp>
      <p:sp>
        <p:nvSpPr>
          <p:cNvPr id="7" name="TextBox 6"/>
          <p:cNvSpPr txBox="1"/>
          <p:nvPr>
            <p:custDataLst>
              <p:tags r:id="rId6"/>
            </p:custDataLst>
          </p:nvPr>
        </p:nvSpPr>
        <p:spPr>
          <a:xfrm>
            <a:off x="1143000" y="1600200"/>
            <a:ext cx="7010400" cy="646331"/>
          </a:xfrm>
          <a:prstGeom prst="rect">
            <a:avLst/>
          </a:prstGeom>
          <a:noFill/>
        </p:spPr>
        <p:txBody>
          <a:bodyPr wrap="square" rtlCol="0">
            <a:spAutoFit/>
          </a:bodyPr>
          <a:lstStyle/>
          <a:p>
            <a:r>
              <a:rPr lang="en-US" dirty="0" smtClean="0"/>
              <a:t>“Storm-Based Warnings show the specific meteorological or hydrological threat area and </a:t>
            </a:r>
            <a:r>
              <a:rPr lang="en-US" dirty="0" smtClean="0">
                <a:solidFill>
                  <a:srgbClr val="FFFF00"/>
                </a:solidFill>
              </a:rPr>
              <a:t>are not restricted to geopolitical boundaries</a:t>
            </a:r>
            <a:r>
              <a:rPr lang="en-US" dirty="0" smtClean="0"/>
              <a:t>.”</a:t>
            </a:r>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1143000"/>
          </a:xfrm>
        </p:spPr>
        <p:txBody>
          <a:bodyPr>
            <a:normAutofit fontScale="90000"/>
          </a:bodyPr>
          <a:lstStyle/>
          <a:p>
            <a:r>
              <a:rPr lang="en-US" dirty="0" smtClean="0"/>
              <a:t>But what actually changed?</a:t>
            </a:r>
            <a:br>
              <a:rPr lang="en-US" dirty="0" smtClean="0"/>
            </a:br>
            <a:r>
              <a:rPr lang="en-US" dirty="0" smtClean="0"/>
              <a:t>NWS: Ignore the red, use the yellow</a:t>
            </a:r>
            <a:endParaRPr lang="en-US" dirty="0"/>
          </a:p>
        </p:txBody>
      </p:sp>
      <p:sp>
        <p:nvSpPr>
          <p:cNvPr id="4" name="TextBox 3"/>
          <p:cNvSpPr txBox="1"/>
          <p:nvPr>
            <p:custDataLst>
              <p:tags r:id="rId3"/>
            </p:custDataLst>
          </p:nvPr>
        </p:nvSpPr>
        <p:spPr>
          <a:xfrm>
            <a:off x="685800" y="1295401"/>
            <a:ext cx="7924800" cy="4952999"/>
          </a:xfrm>
          <a:prstGeom prst="rect">
            <a:avLst/>
          </a:prstGeom>
          <a:noFill/>
        </p:spPr>
        <p:txBody>
          <a:bodyPr wrap="square" numCol="2" rtlCol="0">
            <a:spAutoFit/>
          </a:bodyPr>
          <a:lstStyle/>
          <a:p>
            <a:r>
              <a:rPr lang="en-US" sz="900" dirty="0" smtClean="0">
                <a:latin typeface="Miriam Fixed" pitchFamily="49" charset="-79"/>
                <a:cs typeface="Miriam Fixed" pitchFamily="49" charset="-79"/>
              </a:rPr>
              <a:t>291 </a:t>
            </a:r>
          </a:p>
          <a:p>
            <a:r>
              <a:rPr lang="en-US" sz="900" dirty="0" smtClean="0">
                <a:latin typeface="Miriam Fixed" pitchFamily="49" charset="-79"/>
                <a:cs typeface="Miriam Fixed" pitchFamily="49" charset="-79"/>
              </a:rPr>
              <a:t>WUUS53 KDMX 182302</a:t>
            </a:r>
          </a:p>
          <a:p>
            <a:r>
              <a:rPr lang="en-US" sz="900" dirty="0" smtClean="0">
                <a:latin typeface="Miriam Fixed" pitchFamily="49" charset="-79"/>
                <a:cs typeface="Miriam Fixed" pitchFamily="49" charset="-79"/>
              </a:rPr>
              <a:t>SVRDMX</a:t>
            </a:r>
          </a:p>
          <a:p>
            <a:r>
              <a:rPr lang="en-US" sz="900" dirty="0" smtClean="0">
                <a:solidFill>
                  <a:srgbClr val="FF0000"/>
                </a:solidFill>
                <a:latin typeface="Miriam Fixed" pitchFamily="49" charset="-79"/>
                <a:cs typeface="Miriam Fixed" pitchFamily="49" charset="-79"/>
              </a:rPr>
              <a:t>IAC007-117-125-135-181-182345-</a:t>
            </a:r>
          </a:p>
          <a:p>
            <a:r>
              <a:rPr lang="en-US" sz="900" dirty="0" smtClean="0">
                <a:solidFill>
                  <a:srgbClr val="FF0000"/>
                </a:solidFill>
                <a:latin typeface="Miriam Fixed" pitchFamily="49" charset="-79"/>
                <a:cs typeface="Miriam Fixed" pitchFamily="49" charset="-79"/>
              </a:rPr>
              <a:t>/O.NEW.KDMX.SV.W.0171.100618T2302Z-100618T2345Z/</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BULLETIN - IMMEDIATE BROADCAST REQUESTED</a:t>
            </a:r>
          </a:p>
          <a:p>
            <a:r>
              <a:rPr lang="en-US" sz="900" dirty="0" smtClean="0">
                <a:latin typeface="Miriam Fixed" pitchFamily="49" charset="-79"/>
                <a:cs typeface="Miriam Fixed" pitchFamily="49" charset="-79"/>
              </a:rPr>
              <a:t>SEVERE THUNDERSTORM WARNING</a:t>
            </a:r>
          </a:p>
          <a:p>
            <a:r>
              <a:rPr lang="en-US" sz="900" dirty="0" smtClean="0">
                <a:latin typeface="Miriam Fixed" pitchFamily="49" charset="-79"/>
                <a:cs typeface="Miriam Fixed" pitchFamily="49" charset="-79"/>
              </a:rPr>
              <a:t>NATIONAL WEATHER SERVICE DES MOINES IA</a:t>
            </a:r>
          </a:p>
          <a:p>
            <a:r>
              <a:rPr lang="en-US" sz="900" dirty="0" smtClean="0">
                <a:latin typeface="Miriam Fixed" pitchFamily="49" charset="-79"/>
                <a:cs typeface="Miriam Fixed" pitchFamily="49" charset="-79"/>
              </a:rPr>
              <a:t>602 PM CDT FRI JUN 18 2010</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THE NATIONAL WEATHER SERVICE IN DES MOINES HAS ISSUED A</a:t>
            </a:r>
          </a:p>
          <a:p>
            <a:endParaRPr lang="en-US" sz="900" dirty="0" smtClean="0">
              <a:latin typeface="Miriam Fixed" pitchFamily="49" charset="-79"/>
              <a:cs typeface="Miriam Fixed" pitchFamily="49" charset="-79"/>
            </a:endParaRPr>
          </a:p>
          <a:p>
            <a:r>
              <a:rPr lang="en-US" sz="900" dirty="0" smtClean="0">
                <a:solidFill>
                  <a:srgbClr val="FFFF00"/>
                </a:solidFill>
                <a:latin typeface="Miriam Fixed" pitchFamily="49" charset="-79"/>
                <a:cs typeface="Miriam Fixed" pitchFamily="49" charset="-79"/>
              </a:rPr>
              <a:t>*</a:t>
            </a:r>
            <a:r>
              <a:rPr lang="en-US" sz="900" dirty="0" smtClean="0">
                <a:solidFill>
                  <a:srgbClr val="FF0000"/>
                </a:solidFill>
                <a:latin typeface="Miriam Fixed" pitchFamily="49" charset="-79"/>
                <a:cs typeface="Miriam Fixed" pitchFamily="49" charset="-79"/>
              </a:rPr>
              <a:t> SEVERE THUNDERSTORM WARNING FOR...</a:t>
            </a:r>
          </a:p>
          <a:p>
            <a:r>
              <a:rPr lang="en-US" sz="900" dirty="0" smtClean="0">
                <a:solidFill>
                  <a:srgbClr val="FF0000"/>
                </a:solidFill>
                <a:latin typeface="Miriam Fixed" pitchFamily="49" charset="-79"/>
                <a:cs typeface="Miriam Fixed" pitchFamily="49" charset="-79"/>
              </a:rPr>
              <a:t>  NORTHWESTERN APPANOOSE COUNTY IN SOUTH CENTRAL IOWA...</a:t>
            </a:r>
          </a:p>
          <a:p>
            <a:r>
              <a:rPr lang="en-US" sz="900" dirty="0" smtClean="0">
                <a:solidFill>
                  <a:srgbClr val="FF0000"/>
                </a:solidFill>
                <a:latin typeface="Miriam Fixed" pitchFamily="49" charset="-79"/>
                <a:cs typeface="Miriam Fixed" pitchFamily="49" charset="-79"/>
              </a:rPr>
              <a:t>  NORTHEASTERN LUCAS COUNTY IN SOUTH CENTRAL IOWA...</a:t>
            </a:r>
          </a:p>
          <a:p>
            <a:r>
              <a:rPr lang="en-US" sz="900" dirty="0" smtClean="0">
                <a:solidFill>
                  <a:srgbClr val="FF0000"/>
                </a:solidFill>
                <a:latin typeface="Miriam Fixed" pitchFamily="49" charset="-79"/>
                <a:cs typeface="Miriam Fixed" pitchFamily="49" charset="-79"/>
              </a:rPr>
              <a:t>  SOUTHWESTERN MARION COUNTY IN SOUTH CENTRAL IOWA...</a:t>
            </a:r>
          </a:p>
          <a:p>
            <a:r>
              <a:rPr lang="en-US" sz="900" dirty="0" smtClean="0">
                <a:solidFill>
                  <a:srgbClr val="FF0000"/>
                </a:solidFill>
                <a:latin typeface="Miriam Fixed" pitchFamily="49" charset="-79"/>
                <a:cs typeface="Miriam Fixed" pitchFamily="49" charset="-79"/>
              </a:rPr>
              <a:t>  MONROE COUNTY IN SOUTH CENTRAL IOWA...</a:t>
            </a:r>
          </a:p>
          <a:p>
            <a:r>
              <a:rPr lang="en-US" sz="900" dirty="0" smtClean="0">
                <a:solidFill>
                  <a:srgbClr val="FF0000"/>
                </a:solidFill>
                <a:latin typeface="Miriam Fixed" pitchFamily="49" charset="-79"/>
                <a:cs typeface="Miriam Fixed" pitchFamily="49" charset="-79"/>
              </a:rPr>
              <a:t>  SOUTHEASTERN WARREN COUNTY IN SOUTH CENTRAL IOWA...</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 UNTIL 645 PM CDT</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 AT 600 PM CDT...NATIONAL WEATHER SERVICE DOPPLER RADAR INDICATED A</a:t>
            </a:r>
          </a:p>
          <a:p>
            <a:r>
              <a:rPr lang="en-US" sz="900" dirty="0" smtClean="0">
                <a:latin typeface="Miriam Fixed" pitchFamily="49" charset="-79"/>
                <a:cs typeface="Miriam Fixed" pitchFamily="49" charset="-79"/>
              </a:rPr>
              <a:t>  SEVERE THUNDERSTORM CAPABLE OF PRODUCING GOLF BALL SIZE HAIL...AND</a:t>
            </a:r>
          </a:p>
          <a:p>
            <a:r>
              <a:rPr lang="en-US" sz="900" dirty="0" smtClean="0">
                <a:latin typeface="Miriam Fixed" pitchFamily="49" charset="-79"/>
                <a:cs typeface="Miriam Fixed" pitchFamily="49" charset="-79"/>
              </a:rPr>
              <a:t>  DAMAGING WINDS IN EXCESS OF 60 MPH.  THIS STORM WAS LOCATED 10</a:t>
            </a:r>
          </a:p>
          <a:p>
            <a:r>
              <a:rPr lang="en-US" sz="900" dirty="0" smtClean="0">
                <a:latin typeface="Miriam Fixed" pitchFamily="49" charset="-79"/>
                <a:cs typeface="Miriam Fixed" pitchFamily="49" charset="-79"/>
              </a:rPr>
              <a:t>  MILES NORTHEAST OF CHARITON...OR 36 MILES SOUTHEAST OF DES</a:t>
            </a:r>
          </a:p>
          <a:p>
            <a:r>
              <a:rPr lang="en-US" sz="900" dirty="0" smtClean="0">
                <a:latin typeface="Miriam Fixed" pitchFamily="49" charset="-79"/>
                <a:cs typeface="Miriam Fixed" pitchFamily="49" charset="-79"/>
              </a:rPr>
              <a:t>  MOINES...AND MOVING SOUTHEAST AT 30 MPH.</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 LOCATIONS IMPACTED INCLUDE...</a:t>
            </a:r>
          </a:p>
          <a:p>
            <a:r>
              <a:rPr lang="en-US" sz="900" dirty="0" smtClean="0">
                <a:latin typeface="Miriam Fixed" pitchFamily="49" charset="-79"/>
                <a:cs typeface="Miriam Fixed" pitchFamily="49" charset="-79"/>
              </a:rPr>
              <a:t>  ALBIA...RUSSELL...MELROSE AND LOVILIA.</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PRECAUTIONARY/PREPAREDNESS ACTIONS...</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MOVE TO AN INTERIOR ROOM AND STAY AWAY FROM WINDOWS. IF YOU ARE IN A</a:t>
            </a:r>
          </a:p>
          <a:p>
            <a:r>
              <a:rPr lang="en-US" sz="900" dirty="0" smtClean="0">
                <a:latin typeface="Miriam Fixed" pitchFamily="49" charset="-79"/>
                <a:cs typeface="Miriam Fixed" pitchFamily="49" charset="-79"/>
              </a:rPr>
              <a:t>MOBILE HOME...GET OUT NOW...AND SEEK SHELTER IN A REINFORCED</a:t>
            </a:r>
          </a:p>
          <a:p>
            <a:r>
              <a:rPr lang="en-US" sz="900" dirty="0" smtClean="0">
                <a:latin typeface="Miriam Fixed" pitchFamily="49" charset="-79"/>
                <a:cs typeface="Miriam Fixed" pitchFamily="49" charset="-79"/>
              </a:rPr>
              <a:t>BUILDING.</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A TORNADO WATCH REMAINS IN EFFECT FOR THE WARNED AREA. SEVERE</a:t>
            </a:r>
          </a:p>
          <a:p>
            <a:r>
              <a:rPr lang="en-US" sz="900" dirty="0" smtClean="0">
                <a:latin typeface="Miriam Fixed" pitchFamily="49" charset="-79"/>
                <a:cs typeface="Miriam Fixed" pitchFamily="49" charset="-79"/>
              </a:rPr>
              <a:t>THUNDERSTORMS CAN PRODUCE TORNADOES WITH LITTLE OR NO WARNING. IF A</a:t>
            </a:r>
          </a:p>
          <a:p>
            <a:r>
              <a:rPr lang="en-US" sz="900" dirty="0" smtClean="0">
                <a:latin typeface="Miriam Fixed" pitchFamily="49" charset="-79"/>
                <a:cs typeface="Miriam Fixed" pitchFamily="49" charset="-79"/>
              </a:rPr>
              <a:t>TORNADO IS SPOTTED...IMMEDIATELY MOVE TO THE BASEMENT OR SMALL</a:t>
            </a:r>
          </a:p>
          <a:p>
            <a:r>
              <a:rPr lang="en-US" sz="900" dirty="0" smtClean="0">
                <a:latin typeface="Miriam Fixed" pitchFamily="49" charset="-79"/>
                <a:cs typeface="Miriam Fixed" pitchFamily="49" charset="-79"/>
              </a:rPr>
              <a:t>INTERIOR ROOM OF A REINFORCED BUILDING.</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TORRENTIAL RAINFALL IS ALSO OCCURRING WITH THIS STORM...AND MAY LEAD</a:t>
            </a:r>
          </a:p>
          <a:p>
            <a:r>
              <a:rPr lang="en-US" sz="900" dirty="0" smtClean="0">
                <a:latin typeface="Miriam Fixed" pitchFamily="49" charset="-79"/>
                <a:cs typeface="Miriam Fixed" pitchFamily="49" charset="-79"/>
              </a:rPr>
              <a:t>TO FLASH FLOODING. DO NOT DRIVE YOUR VEHICLE THROUGH FLOODED</a:t>
            </a:r>
          </a:p>
          <a:p>
            <a:r>
              <a:rPr lang="en-US" sz="900" dirty="0" smtClean="0">
                <a:latin typeface="Miriam Fixed" pitchFamily="49" charset="-79"/>
                <a:cs typeface="Miriam Fixed" pitchFamily="49" charset="-79"/>
              </a:rPr>
              <a:t>ROADWAYS. TURN AROND DON'T DROWN.</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&amp;&amp;</a:t>
            </a:r>
          </a:p>
          <a:p>
            <a:endParaRPr lang="en-US" sz="900" dirty="0" smtClean="0">
              <a:latin typeface="Miriam Fixed" pitchFamily="49" charset="-79"/>
              <a:cs typeface="Miriam Fixed" pitchFamily="49" charset="-79"/>
            </a:endParaRPr>
          </a:p>
          <a:p>
            <a:r>
              <a:rPr lang="en-US" sz="900" dirty="0" smtClean="0">
                <a:solidFill>
                  <a:srgbClr val="FFFF00"/>
                </a:solidFill>
                <a:latin typeface="Miriam Fixed" pitchFamily="49" charset="-79"/>
                <a:cs typeface="Miriam Fixed" pitchFamily="49" charset="-79"/>
              </a:rPr>
              <a:t>LAT...LON 4089 9310 4090 9310 4090 9313 4112 9357</a:t>
            </a:r>
          </a:p>
          <a:p>
            <a:r>
              <a:rPr lang="en-US" sz="900" dirty="0" smtClean="0">
                <a:solidFill>
                  <a:srgbClr val="FFFF00"/>
                </a:solidFill>
                <a:latin typeface="Miriam Fixed" pitchFamily="49" charset="-79"/>
                <a:cs typeface="Miriam Fixed" pitchFamily="49" charset="-79"/>
              </a:rPr>
              <a:t>      4116 9357 4116 9358 4135 9335 4105 9272</a:t>
            </a:r>
          </a:p>
          <a:p>
            <a:r>
              <a:rPr lang="en-US" sz="900" dirty="0" smtClean="0">
                <a:solidFill>
                  <a:srgbClr val="FFFF00"/>
                </a:solidFill>
                <a:latin typeface="Miriam Fixed" pitchFamily="49" charset="-79"/>
                <a:cs typeface="Miriam Fixed" pitchFamily="49" charset="-79"/>
              </a:rPr>
              <a:t>      4084 9301</a:t>
            </a:r>
          </a:p>
          <a:p>
            <a:r>
              <a:rPr lang="en-US" sz="900" dirty="0" smtClean="0">
                <a:latin typeface="Miriam Fixed" pitchFamily="49" charset="-79"/>
                <a:cs typeface="Miriam Fixed" pitchFamily="49" charset="-79"/>
              </a:rPr>
              <a:t>TIME...MOT...LOC 2302Z 300DEG 28KT 4114 9321</a:t>
            </a:r>
          </a:p>
          <a:p>
            <a:r>
              <a:rPr lang="en-US" sz="900" dirty="0" smtClean="0">
                <a:latin typeface="Miriam Fixed" pitchFamily="49" charset="-79"/>
                <a:cs typeface="Miriam Fixed" pitchFamily="49" charset="-79"/>
              </a:rPr>
              <a:t>WIND...HAIL 60MPH 1.75IN</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a:t>
            </a:r>
          </a:p>
          <a:p>
            <a:endParaRPr lang="en-US" sz="900" dirty="0" smtClean="0">
              <a:latin typeface="Miriam Fixed" pitchFamily="49" charset="-79"/>
              <a:cs typeface="Miriam Fixed" pitchFamily="49" charset="-79"/>
            </a:endParaRPr>
          </a:p>
          <a:p>
            <a:r>
              <a:rPr lang="en-US" sz="900" dirty="0" smtClean="0">
                <a:latin typeface="Miriam Fixed" pitchFamily="49" charset="-79"/>
                <a:cs typeface="Miriam Fixed" pitchFamily="49" charset="-79"/>
              </a:rPr>
              <a:t>SMALL</a:t>
            </a:r>
            <a:endParaRPr lang="en-US" sz="900" dirty="0">
              <a:latin typeface="Miriam Fixed" pitchFamily="49" charset="-79"/>
              <a:cs typeface="Miriam Fixed" pitchFamily="49" charset="-79"/>
            </a:endParaRPr>
          </a:p>
        </p:txBody>
      </p:sp>
      <p:sp>
        <p:nvSpPr>
          <p:cNvPr id="3" name="Left Arrow 2"/>
          <p:cNvSpPr/>
          <p:nvPr>
            <p:custDataLst>
              <p:tags r:id="rId4"/>
            </p:custDataLst>
          </p:nvPr>
        </p:nvSpPr>
        <p:spPr>
          <a:xfrm>
            <a:off x="8077200" y="4267200"/>
            <a:ext cx="800100" cy="1066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custDataLst>
              <p:tags r:id="rId5"/>
            </p:custDataLst>
          </p:nvPr>
        </p:nvSpPr>
        <p:spPr>
          <a:xfrm flipH="1">
            <a:off x="152400" y="3002280"/>
            <a:ext cx="533400" cy="1066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Left Arrow 6"/>
          <p:cNvSpPr/>
          <p:nvPr>
            <p:custDataLst>
              <p:tags r:id="rId6"/>
            </p:custDataLst>
          </p:nvPr>
        </p:nvSpPr>
        <p:spPr>
          <a:xfrm flipH="1">
            <a:off x="152400" y="1447800"/>
            <a:ext cx="533400" cy="1066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custDataLst>
      <p:tags r:id="rId1"/>
    </p:custDataLst>
    <p:extLst>
      <p:ext uri="{BB962C8B-B14F-4D97-AF65-F5344CB8AC3E}">
        <p14:creationId xmlns:p14="http://schemas.microsoft.com/office/powerpoint/2010/main" val="1245785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See something you don’t like?  </a:t>
            </a:r>
            <a:br>
              <a:rPr lang="en-US" dirty="0" smtClean="0"/>
            </a:br>
            <a:r>
              <a:rPr lang="en-US" dirty="0" smtClean="0"/>
              <a:t>Yell at me!</a:t>
            </a:r>
            <a:endParaRPr lang="en-US" dirty="0"/>
          </a:p>
        </p:txBody>
      </p:sp>
      <p:pic>
        <p:nvPicPr>
          <p:cNvPr id="4" name="Content Placeholder 3" descr="090909_wilson_getty_350.jpg"/>
          <p:cNvPicPr>
            <a:picLocks noGrp="1" noChangeAspect="1"/>
          </p:cNvPicPr>
          <p:nvPr>
            <p:ph idx="1"/>
            <p:custDataLst>
              <p:tags r:id="rId3"/>
            </p:custDataLst>
          </p:nvPr>
        </p:nvPicPr>
        <p:blipFill>
          <a:blip r:embed="rId6" cstate="print"/>
          <a:stretch>
            <a:fillRect/>
          </a:stretch>
        </p:blipFill>
        <p:spPr>
          <a:xfrm>
            <a:off x="1600200" y="2196306"/>
            <a:ext cx="5943600" cy="3333750"/>
          </a:xfrm>
        </p:spPr>
      </p:pic>
      <p:sp>
        <p:nvSpPr>
          <p:cNvPr id="5" name="TextBox 4"/>
          <p:cNvSpPr txBox="1"/>
          <p:nvPr/>
        </p:nvSpPr>
        <p:spPr>
          <a:xfrm>
            <a:off x="5638800" y="5562600"/>
            <a:ext cx="1828386" cy="369332"/>
          </a:xfrm>
          <a:prstGeom prst="rect">
            <a:avLst/>
          </a:prstGeom>
          <a:noFill/>
        </p:spPr>
        <p:txBody>
          <a:bodyPr wrap="none" rtlCol="0">
            <a:spAutoFit/>
          </a:bodyPr>
          <a:lstStyle/>
          <a:p>
            <a:r>
              <a:rPr lang="en-US" dirty="0" smtClean="0"/>
              <a:t>Photo: AP Images</a:t>
            </a:r>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These aren’t the polygons you’re looking for</a:t>
            </a:r>
            <a:endParaRPr lang="en-US" dirty="0"/>
          </a:p>
        </p:txBody>
      </p:sp>
      <p:pic>
        <p:nvPicPr>
          <p:cNvPr id="3" name="Picture 2" descr="jedimind.jpg"/>
          <p:cNvPicPr>
            <a:picLocks noChangeAspect="1"/>
          </p:cNvPicPr>
          <p:nvPr>
            <p:custDataLst>
              <p:tags r:id="rId3"/>
            </p:custDataLst>
          </p:nvPr>
        </p:nvPicPr>
        <p:blipFill>
          <a:blip r:embed="rId9" cstate="print"/>
          <a:stretch>
            <a:fillRect/>
          </a:stretch>
        </p:blipFill>
        <p:spPr>
          <a:xfrm>
            <a:off x="685800" y="2057400"/>
            <a:ext cx="3503449" cy="3048000"/>
          </a:xfrm>
          <a:prstGeom prst="rect">
            <a:avLst/>
          </a:prstGeom>
        </p:spPr>
      </p:pic>
      <p:pic>
        <p:nvPicPr>
          <p:cNvPr id="4" name="Picture 3" descr="lox-to-1-2009.png"/>
          <p:cNvPicPr>
            <a:picLocks noChangeAspect="1"/>
          </p:cNvPicPr>
          <p:nvPr>
            <p:custDataLst>
              <p:tags r:id="rId4"/>
            </p:custDataLst>
          </p:nvPr>
        </p:nvPicPr>
        <p:blipFill>
          <a:blip r:embed="rId10" cstate="print"/>
          <a:stretch>
            <a:fillRect/>
          </a:stretch>
        </p:blipFill>
        <p:spPr>
          <a:xfrm>
            <a:off x="4191000" y="1524000"/>
            <a:ext cx="2090497" cy="2133600"/>
          </a:xfrm>
          <a:prstGeom prst="rect">
            <a:avLst/>
          </a:prstGeom>
        </p:spPr>
      </p:pic>
      <p:pic>
        <p:nvPicPr>
          <p:cNvPr id="5" name="Picture 4" descr="oun.png"/>
          <p:cNvPicPr>
            <a:picLocks noChangeAspect="1"/>
          </p:cNvPicPr>
          <p:nvPr>
            <p:custDataLst>
              <p:tags r:id="rId5"/>
            </p:custDataLst>
          </p:nvPr>
        </p:nvPicPr>
        <p:blipFill>
          <a:blip r:embed="rId11" cstate="print"/>
          <a:stretch>
            <a:fillRect/>
          </a:stretch>
        </p:blipFill>
        <p:spPr>
          <a:xfrm>
            <a:off x="6310532" y="1384494"/>
            <a:ext cx="2324766" cy="2273105"/>
          </a:xfrm>
          <a:prstGeom prst="rect">
            <a:avLst/>
          </a:prstGeom>
        </p:spPr>
      </p:pic>
      <p:pic>
        <p:nvPicPr>
          <p:cNvPr id="7" name="Picture 6" descr="bis.png"/>
          <p:cNvPicPr>
            <a:picLocks noChangeAspect="1"/>
          </p:cNvPicPr>
          <p:nvPr>
            <p:custDataLst>
              <p:tags r:id="rId6"/>
            </p:custDataLst>
          </p:nvPr>
        </p:nvPicPr>
        <p:blipFill>
          <a:blip r:embed="rId12" cstate="print"/>
          <a:stretch>
            <a:fillRect/>
          </a:stretch>
        </p:blipFill>
        <p:spPr>
          <a:xfrm>
            <a:off x="4267200" y="3810000"/>
            <a:ext cx="4642338" cy="2438400"/>
          </a:xfrm>
          <a:prstGeom prst="rect">
            <a:avLst/>
          </a:prstGeom>
        </p:spPr>
      </p:pic>
      <p:sp>
        <p:nvSpPr>
          <p:cNvPr id="8" name="TextBox 7"/>
          <p:cNvSpPr txBox="1"/>
          <p:nvPr>
            <p:custDataLst>
              <p:tags r:id="rId7"/>
            </p:custDataLst>
          </p:nvPr>
        </p:nvSpPr>
        <p:spPr>
          <a:xfrm>
            <a:off x="1219200" y="5410200"/>
            <a:ext cx="2811539" cy="369332"/>
          </a:xfrm>
          <a:prstGeom prst="rect">
            <a:avLst/>
          </a:prstGeom>
          <a:noFill/>
        </p:spPr>
        <p:txBody>
          <a:bodyPr wrap="none" rtlCol="0">
            <a:spAutoFit/>
          </a:bodyPr>
          <a:lstStyle/>
          <a:p>
            <a:r>
              <a:rPr lang="en-US" dirty="0" smtClean="0"/>
              <a:t>(Maryland == 26,000 sq km)</a:t>
            </a:r>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971800"/>
            <a:ext cx="8229600" cy="1143000"/>
          </a:xfrm>
        </p:spPr>
        <p:txBody>
          <a:bodyPr>
            <a:normAutofit fontScale="90000"/>
          </a:bodyPr>
          <a:lstStyle/>
          <a:p>
            <a:r>
              <a:rPr lang="en-US" dirty="0" smtClean="0"/>
              <a:t>Oh </a:t>
            </a:r>
            <a:r>
              <a:rPr lang="en-US" dirty="0" err="1" smtClean="0"/>
              <a:t>daryl</a:t>
            </a:r>
            <a:r>
              <a:rPr lang="en-US" dirty="0" smtClean="0"/>
              <a:t>, you and your </a:t>
            </a:r>
            <a:br>
              <a:rPr lang="en-US" dirty="0" smtClean="0"/>
            </a:br>
            <a:r>
              <a:rPr lang="en-US" dirty="0" smtClean="0"/>
              <a:t>1% type academic friends always</a:t>
            </a:r>
            <a:br>
              <a:rPr lang="en-US" dirty="0" smtClean="0"/>
            </a:br>
            <a:r>
              <a:rPr lang="en-US" dirty="0" smtClean="0"/>
              <a:t>focused on the outliers….</a:t>
            </a:r>
            <a:br>
              <a:rPr lang="en-US" dirty="0" smtClean="0"/>
            </a:br>
            <a:r>
              <a:rPr lang="en-US" dirty="0"/>
              <a:t/>
            </a:r>
            <a:br>
              <a:rPr lang="en-US" dirty="0"/>
            </a:br>
            <a:r>
              <a:rPr lang="en-US" dirty="0" smtClean="0"/>
              <a:t>So another altruism:</a:t>
            </a:r>
            <a:br>
              <a:rPr lang="en-US" dirty="0" smtClean="0"/>
            </a:br>
            <a:r>
              <a:rPr lang="en-US" dirty="0"/>
              <a:t/>
            </a:r>
            <a:br>
              <a:rPr lang="en-US" dirty="0"/>
            </a:br>
            <a:r>
              <a:rPr lang="en-US" dirty="0" smtClean="0">
                <a:solidFill>
                  <a:srgbClr val="FFFF00"/>
                </a:solidFill>
              </a:rPr>
              <a:t>If less than 50% of warnings are “storm based”, can the program still keep its name?</a:t>
            </a:r>
            <a:endParaRPr lang="en-US" dirty="0">
              <a:solidFill>
                <a:srgbClr val="FFFF00"/>
              </a:solidFill>
            </a:endParaRPr>
          </a:p>
        </p:txBody>
      </p:sp>
    </p:spTree>
    <p:custDataLst>
      <p:tags r:id="rId1"/>
    </p:custDataLst>
    <p:extLst>
      <p:ext uri="{BB962C8B-B14F-4D97-AF65-F5344CB8AC3E}">
        <p14:creationId xmlns:p14="http://schemas.microsoft.com/office/powerpoint/2010/main" val="1980802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1000" y="274638"/>
            <a:ext cx="8305800" cy="2011362"/>
          </a:xfrm>
        </p:spPr>
        <p:txBody>
          <a:bodyPr>
            <a:normAutofit fontScale="90000"/>
          </a:bodyPr>
          <a:lstStyle/>
          <a:p>
            <a:r>
              <a:rPr lang="en-US" dirty="0" smtClean="0"/>
              <a:t>Quiz Question #1</a:t>
            </a:r>
            <a:br>
              <a:rPr lang="en-US" dirty="0" smtClean="0"/>
            </a:br>
            <a:r>
              <a:rPr lang="en-US" dirty="0" smtClean="0"/>
              <a:t>How do you cancel a portion of the warning?</a:t>
            </a:r>
            <a:endParaRPr lang="en-US" dirty="0"/>
          </a:p>
        </p:txBody>
      </p:sp>
      <p:sp>
        <p:nvSpPr>
          <p:cNvPr id="3" name="TextBox 2"/>
          <p:cNvSpPr txBox="1"/>
          <p:nvPr>
            <p:custDataLst>
              <p:tags r:id="rId3"/>
            </p:custDataLst>
          </p:nvPr>
        </p:nvSpPr>
        <p:spPr>
          <a:xfrm>
            <a:off x="381000" y="2291861"/>
            <a:ext cx="8382000" cy="4493538"/>
          </a:xfrm>
          <a:prstGeom prst="rect">
            <a:avLst/>
          </a:prstGeom>
          <a:noFill/>
        </p:spPr>
        <p:txBody>
          <a:bodyPr wrap="square" rtlCol="0">
            <a:spAutoFit/>
          </a:bodyPr>
          <a:lstStyle/>
          <a:p>
            <a:r>
              <a:rPr lang="en-US" sz="2800" dirty="0" smtClean="0">
                <a:solidFill>
                  <a:srgbClr val="FFFF00"/>
                </a:solidFill>
              </a:rPr>
              <a:t>Answer: Cancel one of the counties in the warning!</a:t>
            </a:r>
          </a:p>
          <a:p>
            <a:endParaRPr lang="en-US" sz="2800" dirty="0">
              <a:solidFill>
                <a:srgbClr val="FFFF00"/>
              </a:solidFill>
            </a:endParaRPr>
          </a:p>
          <a:p>
            <a:r>
              <a:rPr lang="en-US" dirty="0" smtClean="0"/>
              <a:t>IAC181-182341-</a:t>
            </a:r>
          </a:p>
          <a:p>
            <a:r>
              <a:rPr lang="en-US" dirty="0" smtClean="0"/>
              <a:t>/O.CAN.KDMX.SV.W.0171.000000T0000Z-100618T2345Z/</a:t>
            </a:r>
          </a:p>
          <a:p>
            <a:endParaRPr lang="en-US" dirty="0" smtClean="0"/>
          </a:p>
          <a:p>
            <a:r>
              <a:rPr lang="en-US" dirty="0" smtClean="0"/>
              <a:t>...THE SEVERE THUNDERSTORM WARNING FOR SOUTHEASTERN WARREN COUNTY IS</a:t>
            </a:r>
          </a:p>
          <a:p>
            <a:r>
              <a:rPr lang="en-US" dirty="0" smtClean="0"/>
              <a:t>CANCELLED...</a:t>
            </a:r>
          </a:p>
          <a:p>
            <a:endParaRPr lang="en-US" sz="2800" dirty="0"/>
          </a:p>
          <a:p>
            <a:r>
              <a:rPr lang="en-US" sz="1600" dirty="0" smtClean="0"/>
              <a:t>IAC007-117-125-135-182345-</a:t>
            </a:r>
          </a:p>
          <a:p>
            <a:r>
              <a:rPr lang="en-US" sz="1600" dirty="0" smtClean="0"/>
              <a:t>/O.CON.KDMX.SV.W.0171.000000T0000Z-100618T2345Z/</a:t>
            </a:r>
          </a:p>
          <a:p>
            <a:endParaRPr lang="en-US" sz="1600" dirty="0" smtClean="0"/>
          </a:p>
          <a:p>
            <a:r>
              <a:rPr lang="en-US" sz="1600" dirty="0" smtClean="0"/>
              <a:t>...A SEVERE THUNDERSTORM WARNING REMAINS IN EFFECT FOR SOUTHWESTERN</a:t>
            </a:r>
          </a:p>
          <a:p>
            <a:r>
              <a:rPr lang="en-US" sz="1600" dirty="0" smtClean="0"/>
              <a:t>MARION...MONROE...EASTERN LUCAS AND NORTHWESTERN APPANOOSE COUNTIES</a:t>
            </a:r>
          </a:p>
          <a:p>
            <a:r>
              <a:rPr lang="en-US" sz="1600" dirty="0" smtClean="0"/>
              <a:t>UNTIL 645 PM CDT...</a:t>
            </a:r>
          </a:p>
          <a:p>
            <a:endParaRPr lang="en-US" sz="1600"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7400"/>
            <a:ext cx="8305800" cy="2011362"/>
          </a:xfrm>
        </p:spPr>
        <p:txBody>
          <a:bodyPr>
            <a:normAutofit/>
          </a:bodyPr>
          <a:lstStyle/>
          <a:p>
            <a:r>
              <a:rPr lang="en-US" dirty="0" smtClean="0"/>
              <a:t>Quiz Question #2</a:t>
            </a:r>
            <a:br>
              <a:rPr lang="en-US" dirty="0" smtClean="0"/>
            </a:br>
            <a:r>
              <a:rPr lang="en-US" dirty="0" smtClean="0"/>
              <a:t>What’s wrong with this picture?</a:t>
            </a:r>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Bah, that is La Crosse,</a:t>
            </a:r>
            <a:br>
              <a:rPr lang="en-US" dirty="0" smtClean="0"/>
            </a:br>
            <a:r>
              <a:rPr lang="en-US" sz="4000" dirty="0" smtClean="0"/>
              <a:t>we are Chanhassen, </a:t>
            </a:r>
            <a:r>
              <a:rPr lang="en-US" sz="4000" dirty="0" err="1" smtClean="0"/>
              <a:t>fricken</a:t>
            </a:r>
            <a:r>
              <a:rPr lang="en-US" sz="4000" dirty="0"/>
              <a:t> </a:t>
            </a:r>
            <a:r>
              <a:rPr lang="en-US" sz="4000" dirty="0" smtClean="0"/>
              <a:t>Minnesota</a:t>
            </a:r>
            <a:endParaRPr lang="en-US" sz="4000" dirty="0"/>
          </a:p>
        </p:txBody>
      </p:sp>
      <p:pic>
        <p:nvPicPr>
          <p:cNvPr id="9" name="Picture 8"/>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2514600" y="2209800"/>
            <a:ext cx="3644900" cy="3644900"/>
          </a:xfrm>
          <a:prstGeom prst="rect">
            <a:avLst/>
          </a:prstGeom>
        </p:spPr>
      </p:pic>
    </p:spTree>
    <p:custDataLst>
      <p:tags r:id="rId1"/>
    </p:custDataLst>
    <p:extLst>
      <p:ext uri="{BB962C8B-B14F-4D97-AF65-F5344CB8AC3E}">
        <p14:creationId xmlns:p14="http://schemas.microsoft.com/office/powerpoint/2010/main" val="19520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4120586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851481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982124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Diplomatic Immunity</a:t>
            </a:r>
            <a:br>
              <a:rPr lang="en-US" dirty="0" smtClean="0"/>
            </a:br>
            <a:endParaRPr lang="en-US" sz="3100" dirty="0"/>
          </a:p>
        </p:txBody>
      </p:sp>
      <p:sp>
        <p:nvSpPr>
          <p:cNvPr id="3" name="Text Placeholder 2"/>
          <p:cNvSpPr>
            <a:spLocks noGrp="1"/>
          </p:cNvSpPr>
          <p:nvPr>
            <p:ph type="body" idx="1"/>
          </p:nvPr>
        </p:nvSpPr>
        <p:spPr/>
        <p:txBody>
          <a:bodyPr>
            <a:normAutofit fontScale="92500" lnSpcReduction="20000"/>
          </a:bodyPr>
          <a:lstStyle/>
          <a:p>
            <a:r>
              <a:rPr lang="en-US" dirty="0"/>
              <a:t>June 2012 NOAA Team Member of the Month</a:t>
            </a:r>
          </a:p>
        </p:txBody>
      </p:sp>
      <p:pic>
        <p:nvPicPr>
          <p:cNvPr id="4"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7200" y="2435700"/>
            <a:ext cx="4040188" cy="3429637"/>
          </a:xfrm>
        </p:spPr>
      </p:pic>
      <p:sp>
        <p:nvSpPr>
          <p:cNvPr id="5" name="Text Placeholder 4"/>
          <p:cNvSpPr>
            <a:spLocks noGrp="1"/>
          </p:cNvSpPr>
          <p:nvPr>
            <p:ph type="body" sz="quarter" idx="3"/>
          </p:nvPr>
        </p:nvSpPr>
        <p:spPr/>
        <p:txBody>
          <a:bodyPr>
            <a:normAutofit fontScale="92500"/>
          </a:bodyPr>
          <a:lstStyle/>
          <a:p>
            <a:r>
              <a:rPr lang="en-US" dirty="0" smtClean="0"/>
              <a:t>2007 NOAA Environmental Hero</a:t>
            </a:r>
            <a:endParaRPr lang="en-US" dirty="0"/>
          </a:p>
        </p:txBody>
      </p:sp>
      <p:pic>
        <p:nvPicPr>
          <p:cNvPr id="7" name="Content Placeholder 6"/>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4876801" y="2509044"/>
            <a:ext cx="3505200" cy="3352800"/>
          </a:xfrm>
        </p:spPr>
      </p:pic>
    </p:spTree>
    <p:custDataLst>
      <p:tags r:id="rId1"/>
    </p:custDataLst>
    <p:extLst>
      <p:ext uri="{BB962C8B-B14F-4D97-AF65-F5344CB8AC3E}">
        <p14:creationId xmlns:p14="http://schemas.microsoft.com/office/powerpoint/2010/main" val="3658667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274638"/>
            <a:ext cx="8686800" cy="1143000"/>
          </a:xfrm>
        </p:spPr>
        <p:txBody>
          <a:bodyPr>
            <a:normAutofit fontScale="90000"/>
          </a:bodyPr>
          <a:lstStyle/>
          <a:p>
            <a:r>
              <a:rPr lang="en-US" dirty="0" smtClean="0"/>
              <a:t>1 Oct 2007 – 28 Feb 2014:</a:t>
            </a:r>
            <a:br>
              <a:rPr lang="en-US" dirty="0" smtClean="0"/>
            </a:br>
            <a:r>
              <a:rPr lang="en-US" dirty="0" smtClean="0"/>
              <a:t>Number of Polygon Vertices (SVR+TOR)</a:t>
            </a:r>
            <a:endParaRPr lang="en-US"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22358322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9"/>
          </a:graphicData>
        </a:graphic>
      </p:graphicFrame>
      <p:sp>
        <p:nvSpPr>
          <p:cNvPr id="3" name="Rectangle 2"/>
          <p:cNvSpPr/>
          <p:nvPr>
            <p:custDataLst>
              <p:tags r:id="rId4"/>
            </p:custDataLst>
          </p:nvPr>
        </p:nvSpPr>
        <p:spPr>
          <a:xfrm>
            <a:off x="1752600" y="1600200"/>
            <a:ext cx="1600200" cy="434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5"/>
            </p:custDataLst>
          </p:nvPr>
        </p:nvSpPr>
        <p:spPr>
          <a:xfrm>
            <a:off x="1752600" y="6022925"/>
            <a:ext cx="1447800" cy="646331"/>
          </a:xfrm>
          <a:prstGeom prst="rect">
            <a:avLst/>
          </a:prstGeom>
          <a:noFill/>
        </p:spPr>
        <p:txBody>
          <a:bodyPr wrap="square" rtlCol="0">
            <a:spAutoFit/>
          </a:bodyPr>
          <a:lstStyle/>
          <a:p>
            <a:r>
              <a:rPr lang="en-US" sz="3600" b="1" dirty="0" smtClean="0">
                <a:solidFill>
                  <a:srgbClr val="FF0000"/>
                </a:solidFill>
              </a:rPr>
              <a:t>56.5%</a:t>
            </a:r>
            <a:endParaRPr lang="en-US" sz="3600" b="1" dirty="0">
              <a:solidFill>
                <a:srgbClr val="FF0000"/>
              </a:solidFill>
            </a:endParaRPr>
          </a:p>
        </p:txBody>
      </p:sp>
      <p:sp>
        <p:nvSpPr>
          <p:cNvPr id="6" name="Freeform 5"/>
          <p:cNvSpPr/>
          <p:nvPr>
            <p:custDataLst>
              <p:tags r:id="rId6"/>
            </p:custDataLst>
          </p:nvPr>
        </p:nvSpPr>
        <p:spPr>
          <a:xfrm>
            <a:off x="6065520" y="3459480"/>
            <a:ext cx="2849880" cy="2758440"/>
          </a:xfrm>
          <a:custGeom>
            <a:avLst/>
            <a:gdLst>
              <a:gd name="connsiteX0" fmla="*/ 274320 w 2849880"/>
              <a:gd name="connsiteY0" fmla="*/ 2407920 h 2758440"/>
              <a:gd name="connsiteX1" fmla="*/ 15240 w 2849880"/>
              <a:gd name="connsiteY1" fmla="*/ 1874520 h 2758440"/>
              <a:gd name="connsiteX2" fmla="*/ 0 w 2849880"/>
              <a:gd name="connsiteY2" fmla="*/ 1082040 h 2758440"/>
              <a:gd name="connsiteX3" fmla="*/ 167640 w 2849880"/>
              <a:gd name="connsiteY3" fmla="*/ 640080 h 2758440"/>
              <a:gd name="connsiteX4" fmla="*/ 685800 w 2849880"/>
              <a:gd name="connsiteY4" fmla="*/ 655320 h 2758440"/>
              <a:gd name="connsiteX5" fmla="*/ 1432560 w 2849880"/>
              <a:gd name="connsiteY5" fmla="*/ 853440 h 2758440"/>
              <a:gd name="connsiteX6" fmla="*/ 1905000 w 2849880"/>
              <a:gd name="connsiteY6" fmla="*/ 0 h 2758440"/>
              <a:gd name="connsiteX7" fmla="*/ 2240280 w 2849880"/>
              <a:gd name="connsiteY7" fmla="*/ 15240 h 2758440"/>
              <a:gd name="connsiteX8" fmla="*/ 2529840 w 2849880"/>
              <a:gd name="connsiteY8" fmla="*/ 335280 h 2758440"/>
              <a:gd name="connsiteX9" fmla="*/ 2545080 w 2849880"/>
              <a:gd name="connsiteY9" fmla="*/ 518160 h 2758440"/>
              <a:gd name="connsiteX10" fmla="*/ 2392680 w 2849880"/>
              <a:gd name="connsiteY10" fmla="*/ 838200 h 2758440"/>
              <a:gd name="connsiteX11" fmla="*/ 2270760 w 2849880"/>
              <a:gd name="connsiteY11" fmla="*/ 899160 h 2758440"/>
              <a:gd name="connsiteX12" fmla="*/ 2225040 w 2849880"/>
              <a:gd name="connsiteY12" fmla="*/ 914400 h 2758440"/>
              <a:gd name="connsiteX13" fmla="*/ 2209800 w 2849880"/>
              <a:gd name="connsiteY13" fmla="*/ 944880 h 2758440"/>
              <a:gd name="connsiteX14" fmla="*/ 1920240 w 2849880"/>
              <a:gd name="connsiteY14" fmla="*/ 1143000 h 2758440"/>
              <a:gd name="connsiteX15" fmla="*/ 2514600 w 2849880"/>
              <a:gd name="connsiteY15" fmla="*/ 1356360 h 2758440"/>
              <a:gd name="connsiteX16" fmla="*/ 2788920 w 2849880"/>
              <a:gd name="connsiteY16" fmla="*/ 1615440 h 2758440"/>
              <a:gd name="connsiteX17" fmla="*/ 2804160 w 2849880"/>
              <a:gd name="connsiteY17" fmla="*/ 1874520 h 2758440"/>
              <a:gd name="connsiteX18" fmla="*/ 2849880 w 2849880"/>
              <a:gd name="connsiteY18" fmla="*/ 2225040 h 2758440"/>
              <a:gd name="connsiteX19" fmla="*/ 2804160 w 2849880"/>
              <a:gd name="connsiteY19" fmla="*/ 2346960 h 2758440"/>
              <a:gd name="connsiteX20" fmla="*/ 2484120 w 2849880"/>
              <a:gd name="connsiteY20" fmla="*/ 2651760 h 2758440"/>
              <a:gd name="connsiteX21" fmla="*/ 2179320 w 2849880"/>
              <a:gd name="connsiteY21" fmla="*/ 2682240 h 2758440"/>
              <a:gd name="connsiteX22" fmla="*/ 1143000 w 2849880"/>
              <a:gd name="connsiteY22" fmla="*/ 2651760 h 2758440"/>
              <a:gd name="connsiteX23" fmla="*/ 1158240 w 2849880"/>
              <a:gd name="connsiteY23" fmla="*/ 2438400 h 2758440"/>
              <a:gd name="connsiteX24" fmla="*/ 777240 w 2849880"/>
              <a:gd name="connsiteY24" fmla="*/ 2621280 h 2758440"/>
              <a:gd name="connsiteX25" fmla="*/ 716280 w 2849880"/>
              <a:gd name="connsiteY25" fmla="*/ 2346960 h 2758440"/>
              <a:gd name="connsiteX26" fmla="*/ 167640 w 2849880"/>
              <a:gd name="connsiteY26" fmla="*/ 2758440 h 2758440"/>
              <a:gd name="connsiteX27" fmla="*/ 274320 w 2849880"/>
              <a:gd name="connsiteY27" fmla="*/ 240792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49880" h="2758440">
                <a:moveTo>
                  <a:pt x="274320" y="2407920"/>
                </a:moveTo>
                <a:lnTo>
                  <a:pt x="15240" y="1874520"/>
                </a:lnTo>
                <a:lnTo>
                  <a:pt x="0" y="1082040"/>
                </a:lnTo>
                <a:lnTo>
                  <a:pt x="167640" y="640080"/>
                </a:lnTo>
                <a:lnTo>
                  <a:pt x="685800" y="655320"/>
                </a:lnTo>
                <a:lnTo>
                  <a:pt x="1432560" y="853440"/>
                </a:lnTo>
                <a:lnTo>
                  <a:pt x="1905000" y="0"/>
                </a:lnTo>
                <a:lnTo>
                  <a:pt x="2240280" y="15240"/>
                </a:lnTo>
                <a:lnTo>
                  <a:pt x="2529840" y="335280"/>
                </a:lnTo>
                <a:cubicBezTo>
                  <a:pt x="2546763" y="487587"/>
                  <a:pt x="2545080" y="426439"/>
                  <a:pt x="2545080" y="518160"/>
                </a:cubicBezTo>
                <a:lnTo>
                  <a:pt x="2392680" y="838200"/>
                </a:lnTo>
                <a:cubicBezTo>
                  <a:pt x="2352040" y="858520"/>
                  <a:pt x="2312124" y="880358"/>
                  <a:pt x="2270760" y="899160"/>
                </a:cubicBezTo>
                <a:cubicBezTo>
                  <a:pt x="2256136" y="905807"/>
                  <a:pt x="2237891" y="904761"/>
                  <a:pt x="2225040" y="914400"/>
                </a:cubicBezTo>
                <a:cubicBezTo>
                  <a:pt x="2215953" y="921216"/>
                  <a:pt x="2214880" y="934720"/>
                  <a:pt x="2209800" y="944880"/>
                </a:cubicBezTo>
                <a:lnTo>
                  <a:pt x="1920240" y="1143000"/>
                </a:lnTo>
                <a:lnTo>
                  <a:pt x="2514600" y="1356360"/>
                </a:lnTo>
                <a:lnTo>
                  <a:pt x="2788920" y="1615440"/>
                </a:lnTo>
                <a:cubicBezTo>
                  <a:pt x="2808648" y="1792991"/>
                  <a:pt x="2804160" y="1706599"/>
                  <a:pt x="2804160" y="1874520"/>
                </a:cubicBezTo>
                <a:lnTo>
                  <a:pt x="2849880" y="2225040"/>
                </a:lnTo>
                <a:lnTo>
                  <a:pt x="2804160" y="2346960"/>
                </a:lnTo>
                <a:lnTo>
                  <a:pt x="2484120" y="2651760"/>
                </a:lnTo>
                <a:cubicBezTo>
                  <a:pt x="2281907" y="2692203"/>
                  <a:pt x="2383526" y="2682240"/>
                  <a:pt x="2179320" y="2682240"/>
                </a:cubicBezTo>
                <a:lnTo>
                  <a:pt x="1143000" y="2651760"/>
                </a:lnTo>
                <a:lnTo>
                  <a:pt x="1158240" y="2438400"/>
                </a:lnTo>
                <a:lnTo>
                  <a:pt x="777240" y="2621280"/>
                </a:lnTo>
                <a:lnTo>
                  <a:pt x="716280" y="2346960"/>
                </a:lnTo>
                <a:lnTo>
                  <a:pt x="167640" y="2758440"/>
                </a:lnTo>
                <a:lnTo>
                  <a:pt x="274320" y="2407920"/>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7"/>
            </p:custDataLst>
          </p:nvPr>
        </p:nvSpPr>
        <p:spPr>
          <a:xfrm>
            <a:off x="6781800" y="6059269"/>
            <a:ext cx="1447800" cy="646331"/>
          </a:xfrm>
          <a:prstGeom prst="rect">
            <a:avLst/>
          </a:prstGeom>
          <a:noFill/>
        </p:spPr>
        <p:txBody>
          <a:bodyPr wrap="square" rtlCol="0">
            <a:spAutoFit/>
          </a:bodyPr>
          <a:lstStyle/>
          <a:p>
            <a:r>
              <a:rPr lang="en-US" sz="3600" b="1" dirty="0" smtClean="0">
                <a:solidFill>
                  <a:srgbClr val="FF0000"/>
                </a:solidFill>
              </a:rPr>
              <a:t>8.7%</a:t>
            </a:r>
            <a:endParaRPr lang="en-US" sz="3600" b="1"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US" dirty="0" smtClean="0"/>
              <a:t>Lets get quantitative</a:t>
            </a:r>
            <a:endParaRPr lang="en-US" dirty="0"/>
          </a:p>
        </p:txBody>
      </p:sp>
      <p:pic>
        <p:nvPicPr>
          <p:cNvPr id="6" name="Content Placeholder 5" descr="verif_example.png"/>
          <p:cNvPicPr>
            <a:picLocks noGrp="1" noChangeAspect="1"/>
          </p:cNvPicPr>
          <p:nvPr>
            <p:ph sz="half" idx="1"/>
            <p:custDataLst>
              <p:tags r:id="rId3"/>
            </p:custDataLst>
          </p:nvPr>
        </p:nvPicPr>
        <p:blipFill>
          <a:blip r:embed="rId6" cstate="print"/>
          <a:stretch>
            <a:fillRect/>
          </a:stretch>
        </p:blipFill>
        <p:spPr>
          <a:xfrm>
            <a:off x="571500" y="2434431"/>
            <a:ext cx="3810000" cy="2857500"/>
          </a:xfrm>
        </p:spPr>
      </p:pic>
      <p:sp>
        <p:nvSpPr>
          <p:cNvPr id="8" name="Content Placeholder 7"/>
          <p:cNvSpPr>
            <a:spLocks noGrp="1"/>
          </p:cNvSpPr>
          <p:nvPr>
            <p:ph sz="half" idx="2"/>
            <p:custDataLst>
              <p:tags r:id="rId4"/>
            </p:custDataLst>
          </p:nvPr>
        </p:nvSpPr>
        <p:spPr/>
        <p:txBody>
          <a:bodyPr>
            <a:normAutofit/>
          </a:bodyPr>
          <a:lstStyle/>
          <a:p>
            <a:r>
              <a:rPr lang="en-US" dirty="0" smtClean="0"/>
              <a:t>Perimeter Influence</a:t>
            </a:r>
          </a:p>
          <a:p>
            <a:pPr lvl="1"/>
            <a:r>
              <a:rPr lang="en-US" dirty="0" smtClean="0"/>
              <a:t>How much of the polygon perimeter coincides with a political boundary</a:t>
            </a:r>
          </a:p>
          <a:p>
            <a:r>
              <a:rPr lang="en-US" dirty="0" smtClean="0"/>
              <a:t>Size Reduction</a:t>
            </a:r>
          </a:p>
          <a:p>
            <a:pPr lvl="1"/>
            <a:r>
              <a:rPr lang="en-US" dirty="0" smtClean="0"/>
              <a:t>How much smaller was the warning than the counties it was issued against.</a:t>
            </a:r>
            <a:endParaRPr lang="en-US" dirty="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5410200" y="990600"/>
            <a:ext cx="2358787" cy="400110"/>
          </a:xfrm>
          <a:prstGeom prst="rect">
            <a:avLst/>
          </a:prstGeom>
          <a:noFill/>
        </p:spPr>
        <p:txBody>
          <a:bodyPr wrap="none" rtlCol="0">
            <a:spAutoFit/>
          </a:bodyPr>
          <a:lstStyle/>
          <a:p>
            <a:r>
              <a:rPr lang="en-US" sz="2000" b="1" dirty="0" smtClean="0">
                <a:solidFill>
                  <a:schemeClr val="bg1"/>
                </a:solidFill>
              </a:rPr>
              <a:t>~ 2 % of all warnings</a:t>
            </a:r>
            <a:endParaRPr lang="en-US" sz="2000" b="1" dirty="0">
              <a:solidFill>
                <a:schemeClr val="bg1"/>
              </a:solidFill>
            </a:endParaRPr>
          </a:p>
        </p:txBody>
      </p:sp>
      <p:pic>
        <p:nvPicPr>
          <p:cNvPr id="2" name="Picture 1"/>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5410200" y="990600"/>
            <a:ext cx="2915606" cy="400110"/>
          </a:xfrm>
          <a:prstGeom prst="rect">
            <a:avLst/>
          </a:prstGeom>
          <a:noFill/>
        </p:spPr>
        <p:txBody>
          <a:bodyPr wrap="none" rtlCol="0">
            <a:spAutoFit/>
          </a:bodyPr>
          <a:lstStyle/>
          <a:p>
            <a:r>
              <a:rPr lang="en-US" sz="2000" b="1" dirty="0" smtClean="0">
                <a:solidFill>
                  <a:schemeClr val="bg1"/>
                </a:solidFill>
              </a:rPr>
              <a:t>Nationwide Average: 65%</a:t>
            </a:r>
            <a:endParaRPr lang="en-US" sz="2000" b="1" dirty="0">
              <a:solidFill>
                <a:schemeClr val="bg1"/>
              </a:solidFill>
            </a:endParaRPr>
          </a:p>
        </p:txBody>
      </p:sp>
      <p:pic>
        <p:nvPicPr>
          <p:cNvPr id="2" name="Picture 1"/>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Storm Based Warning size reduction by number of counties in warning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08028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3500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Storm Based Warning # of Counties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60891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p:cNvSpPr/>
          <p:nvPr/>
        </p:nvSpPr>
        <p:spPr>
          <a:xfrm rot="-5400000">
            <a:off x="5715000" y="1981200"/>
            <a:ext cx="990600" cy="4800600"/>
          </a:xfrm>
          <a:prstGeom prst="rightBrace">
            <a:avLst/>
          </a:prstGeom>
          <a:noFill/>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 name="TextBox 4"/>
          <p:cNvSpPr txBox="1"/>
          <p:nvPr/>
        </p:nvSpPr>
        <p:spPr>
          <a:xfrm>
            <a:off x="5257800" y="3286780"/>
            <a:ext cx="2034660" cy="523220"/>
          </a:xfrm>
          <a:prstGeom prst="rect">
            <a:avLst/>
          </a:prstGeom>
          <a:noFill/>
        </p:spPr>
        <p:txBody>
          <a:bodyPr wrap="none" rtlCol="0">
            <a:spAutoFit/>
          </a:bodyPr>
          <a:lstStyle/>
          <a:p>
            <a:r>
              <a:rPr lang="en-US" sz="2800" dirty="0" smtClean="0">
                <a:solidFill>
                  <a:srgbClr val="FFFF00"/>
                </a:solidFill>
              </a:rPr>
              <a:t>0.7% of total</a:t>
            </a:r>
            <a:endParaRPr lang="en-US" sz="2800" dirty="0">
              <a:solidFill>
                <a:srgbClr val="FFFF00"/>
              </a:solidFill>
            </a:endParaRPr>
          </a:p>
        </p:txBody>
      </p:sp>
    </p:spTree>
    <p:extLst>
      <p:ext uri="{BB962C8B-B14F-4D97-AF65-F5344CB8AC3E}">
        <p14:creationId xmlns:p14="http://schemas.microsoft.com/office/powerpoint/2010/main" val="4155500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Oh </a:t>
            </a:r>
            <a:r>
              <a:rPr lang="en-US" dirty="0" err="1" smtClean="0"/>
              <a:t>daryl</a:t>
            </a:r>
            <a:r>
              <a:rPr lang="en-US" dirty="0" smtClean="0"/>
              <a:t>, what about this?</a:t>
            </a:r>
            <a:endParaRPr lang="en-US" dirty="0"/>
          </a:p>
        </p:txBody>
      </p:sp>
      <p:sp>
        <p:nvSpPr>
          <p:cNvPr id="26" name="Content Placeholder 25"/>
          <p:cNvSpPr>
            <a:spLocks noGrp="1"/>
          </p:cNvSpPr>
          <p:nvPr>
            <p:ph sz="half" idx="2"/>
            <p:custDataLst>
              <p:tags r:id="rId3"/>
            </p:custDataLst>
          </p:nvPr>
        </p:nvSpPr>
        <p:spPr/>
        <p:txBody>
          <a:bodyPr/>
          <a:lstStyle/>
          <a:p>
            <a:r>
              <a:rPr lang="en-US" dirty="0" smtClean="0"/>
              <a:t>Perimeter ratio is small</a:t>
            </a:r>
          </a:p>
          <a:p>
            <a:r>
              <a:rPr lang="en-US" dirty="0" smtClean="0"/>
              <a:t>So lets compute another metric measuring distance of vertex to county border</a:t>
            </a:r>
            <a:endParaRPr lang="en-US" dirty="0"/>
          </a:p>
        </p:txBody>
      </p:sp>
      <p:sp>
        <p:nvSpPr>
          <p:cNvPr id="15" name="Rectangle 14"/>
          <p:cNvSpPr/>
          <p:nvPr>
            <p:custDataLst>
              <p:tags r:id="rId4"/>
            </p:custDataLst>
          </p:nvPr>
        </p:nvSpPr>
        <p:spPr>
          <a:xfrm>
            <a:off x="381000" y="2133600"/>
            <a:ext cx="4114800" cy="3352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iamond 15"/>
          <p:cNvSpPr/>
          <p:nvPr>
            <p:custDataLst>
              <p:tags r:id="rId5"/>
            </p:custDataLst>
          </p:nvPr>
        </p:nvSpPr>
        <p:spPr>
          <a:xfrm>
            <a:off x="381000" y="2133600"/>
            <a:ext cx="4114800" cy="3352800"/>
          </a:xfrm>
          <a:prstGeom prst="diamond">
            <a:avLst/>
          </a:prstGeom>
          <a:solidFill>
            <a:srgbClr val="FFFF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custDataLst>
              <p:tags r:id="rId6"/>
            </p:custDataLst>
          </p:nvPr>
        </p:nvSpPr>
        <p:spPr>
          <a:xfrm>
            <a:off x="4267200" y="3657600"/>
            <a:ext cx="4572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custDataLst>
              <p:tags r:id="rId7"/>
            </p:custDataLst>
          </p:nvPr>
        </p:nvSpPr>
        <p:spPr>
          <a:xfrm>
            <a:off x="152400" y="3657600"/>
            <a:ext cx="4572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custDataLst>
              <p:tags r:id="rId8"/>
            </p:custDataLst>
          </p:nvPr>
        </p:nvSpPr>
        <p:spPr>
          <a:xfrm>
            <a:off x="2209800" y="1981200"/>
            <a:ext cx="4572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custDataLst>
              <p:tags r:id="rId9"/>
            </p:custDataLst>
          </p:nvPr>
        </p:nvSpPr>
        <p:spPr>
          <a:xfrm>
            <a:off x="2209800" y="5334000"/>
            <a:ext cx="4572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custDataLst>
              <p:tags r:id="rId10"/>
            </p:custDataLst>
          </p:nvPr>
        </p:nvSpPr>
        <p:spPr>
          <a:xfrm>
            <a:off x="3124200" y="2286000"/>
            <a:ext cx="1295400" cy="523220"/>
          </a:xfrm>
          <a:prstGeom prst="rect">
            <a:avLst/>
          </a:prstGeom>
          <a:noFill/>
        </p:spPr>
        <p:txBody>
          <a:bodyPr wrap="square" rtlCol="0">
            <a:spAutoFit/>
          </a:bodyPr>
          <a:lstStyle/>
          <a:p>
            <a:r>
              <a:rPr lang="en-US" sz="2800" b="1" dirty="0" smtClean="0"/>
              <a:t>County</a:t>
            </a:r>
            <a:endParaRPr lang="en-US" sz="2800" b="1" dirty="0"/>
          </a:p>
        </p:txBody>
      </p:sp>
      <p:sp>
        <p:nvSpPr>
          <p:cNvPr id="23" name="TextBox 22"/>
          <p:cNvSpPr txBox="1"/>
          <p:nvPr>
            <p:custDataLst>
              <p:tags r:id="rId11"/>
            </p:custDataLst>
          </p:nvPr>
        </p:nvSpPr>
        <p:spPr>
          <a:xfrm>
            <a:off x="1447800" y="3439180"/>
            <a:ext cx="1752600" cy="523220"/>
          </a:xfrm>
          <a:prstGeom prst="rect">
            <a:avLst/>
          </a:prstGeom>
          <a:noFill/>
        </p:spPr>
        <p:txBody>
          <a:bodyPr wrap="square" rtlCol="0">
            <a:spAutoFit/>
          </a:bodyPr>
          <a:lstStyle/>
          <a:p>
            <a:r>
              <a:rPr lang="en-US" sz="2800" b="1" dirty="0" smtClean="0">
                <a:solidFill>
                  <a:schemeClr val="bg1"/>
                </a:solidFill>
              </a:rPr>
              <a:t>Warning</a:t>
            </a:r>
            <a:endParaRPr lang="en-US" sz="28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5410200" y="990600"/>
            <a:ext cx="3048000" cy="400110"/>
          </a:xfrm>
          <a:prstGeom prst="rect">
            <a:avLst/>
          </a:prstGeom>
          <a:noFill/>
        </p:spPr>
        <p:txBody>
          <a:bodyPr wrap="square" rtlCol="0">
            <a:spAutoFit/>
          </a:bodyPr>
          <a:lstStyle/>
          <a:p>
            <a:r>
              <a:rPr lang="en-US" sz="2000" b="1" dirty="0" smtClean="0">
                <a:solidFill>
                  <a:schemeClr val="bg1"/>
                </a:solidFill>
              </a:rPr>
              <a:t>Overall Average: 75%</a:t>
            </a:r>
            <a:endParaRPr lang="en-US" sz="2000" b="1" dirty="0">
              <a:solidFill>
                <a:schemeClr val="bg1"/>
              </a:solidFill>
            </a:endParaRPr>
          </a:p>
        </p:txBody>
      </p:sp>
      <p:pic>
        <p:nvPicPr>
          <p:cNvPr id="2" name="Picture 1"/>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custDataLst>
              <p:tags r:id="rId4"/>
            </p:custDataLst>
          </p:nvPr>
        </p:nvSpPr>
        <p:spPr>
          <a:xfrm>
            <a:off x="6556432" y="6172200"/>
            <a:ext cx="2587568" cy="646331"/>
          </a:xfrm>
          <a:prstGeom prst="rect">
            <a:avLst/>
          </a:prstGeom>
          <a:solidFill>
            <a:schemeClr val="tx1"/>
          </a:solidFill>
        </p:spPr>
        <p:txBody>
          <a:bodyPr wrap="none" rtlCol="0">
            <a:spAutoFit/>
          </a:bodyPr>
          <a:lstStyle/>
          <a:p>
            <a:r>
              <a:rPr lang="en-US" sz="3600" b="1" dirty="0" smtClean="0">
                <a:solidFill>
                  <a:schemeClr val="bg1"/>
                </a:solidFill>
              </a:rPr>
              <a:t>Overall: 75%</a:t>
            </a:r>
            <a:endParaRPr lang="en-US" sz="36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71001-110310-svr-sbw-size.png"/>
          <p:cNvPicPr>
            <a:picLocks noChangeAspect="1"/>
          </p:cNvPicPr>
          <p:nvPr>
            <p:custDataLst>
              <p:tags r:id="rId2"/>
            </p:custDataLst>
          </p:nvPr>
        </p:nvPicPr>
        <p:blipFill>
          <a:blip r:embed="rId8" cstate="print"/>
          <a:stretch>
            <a:fillRect/>
          </a:stretch>
        </p:blipFill>
        <p:spPr>
          <a:xfrm>
            <a:off x="1447800" y="1524000"/>
            <a:ext cx="6216902" cy="5093850"/>
          </a:xfrm>
          <a:prstGeom prst="rect">
            <a:avLst/>
          </a:prstGeom>
        </p:spPr>
      </p:pic>
      <p:sp>
        <p:nvSpPr>
          <p:cNvPr id="2" name="Title 1"/>
          <p:cNvSpPr>
            <a:spLocks noGrp="1"/>
          </p:cNvSpPr>
          <p:nvPr>
            <p:ph type="title"/>
            <p:custDataLst>
              <p:tags r:id="rId3"/>
            </p:custDataLst>
          </p:nvPr>
        </p:nvSpPr>
        <p:spPr/>
        <p:txBody>
          <a:bodyPr>
            <a:normAutofit/>
          </a:bodyPr>
          <a:lstStyle/>
          <a:p>
            <a:r>
              <a:rPr lang="en-US" dirty="0" smtClean="0"/>
              <a:t>Academic Thought Experiment</a:t>
            </a:r>
            <a:endParaRPr lang="en-US" dirty="0"/>
          </a:p>
        </p:txBody>
      </p:sp>
      <p:cxnSp>
        <p:nvCxnSpPr>
          <p:cNvPr id="6" name="Straight Arrow Connector 5"/>
          <p:cNvCxnSpPr/>
          <p:nvPr>
            <p:custDataLst>
              <p:tags r:id="rId4"/>
            </p:custDataLst>
          </p:nvPr>
        </p:nvCxnSpPr>
        <p:spPr>
          <a:xfrm flipV="1">
            <a:off x="3581400" y="3886200"/>
            <a:ext cx="2438400" cy="457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5"/>
            </p:custDataLst>
          </p:nvPr>
        </p:nvSpPr>
        <p:spPr>
          <a:xfrm>
            <a:off x="2743200" y="4986634"/>
            <a:ext cx="5873076" cy="1631216"/>
          </a:xfrm>
          <a:prstGeom prst="rect">
            <a:avLst/>
          </a:prstGeom>
          <a:solidFill>
            <a:schemeClr val="bg1"/>
          </a:solidFill>
        </p:spPr>
        <p:txBody>
          <a:bodyPr wrap="square" rtlCol="0">
            <a:spAutoFit/>
          </a:bodyPr>
          <a:lstStyle/>
          <a:p>
            <a:r>
              <a:rPr lang="en-US" sz="2000" b="1" dirty="0" smtClean="0"/>
              <a:t>Take TIME..MOT.LOC and draw my own warning:</a:t>
            </a:r>
          </a:p>
          <a:p>
            <a:pPr marL="457200" indent="-457200">
              <a:buFont typeface="+mj-lt"/>
              <a:buAutoNum type="arabicPeriod"/>
            </a:pPr>
            <a:r>
              <a:rPr lang="en-US" sz="2000" b="1" dirty="0" smtClean="0"/>
              <a:t>30 min duration</a:t>
            </a:r>
          </a:p>
          <a:p>
            <a:pPr marL="457200" indent="-457200">
              <a:buFont typeface="+mj-lt"/>
              <a:buAutoNum type="arabicPeriod"/>
            </a:pPr>
            <a:r>
              <a:rPr lang="en-US" sz="2000" b="1" dirty="0" smtClean="0"/>
              <a:t>~10 km left</a:t>
            </a:r>
          </a:p>
          <a:p>
            <a:pPr marL="457200" indent="-457200">
              <a:buFont typeface="+mj-lt"/>
              <a:buAutoNum type="arabicPeriod"/>
            </a:pPr>
            <a:r>
              <a:rPr lang="en-US" sz="2000" b="1" dirty="0" smtClean="0"/>
              <a:t>~10 and increase to 30 km to the right </a:t>
            </a:r>
          </a:p>
          <a:p>
            <a:r>
              <a:rPr lang="en-US" sz="2000" b="1" dirty="0" smtClean="0"/>
              <a:t>Which will #win ?</a:t>
            </a:r>
            <a:endParaRPr lang="en-US" sz="2000" b="1" dirty="0"/>
          </a:p>
        </p:txBody>
      </p:sp>
      <p:sp>
        <p:nvSpPr>
          <p:cNvPr id="3" name="Freeform 2"/>
          <p:cNvSpPr/>
          <p:nvPr>
            <p:custDataLst>
              <p:tags r:id="rId6"/>
            </p:custDataLst>
          </p:nvPr>
        </p:nvSpPr>
        <p:spPr>
          <a:xfrm>
            <a:off x="3489960" y="3489960"/>
            <a:ext cx="2758440" cy="1264920"/>
          </a:xfrm>
          <a:custGeom>
            <a:avLst/>
            <a:gdLst>
              <a:gd name="connsiteX0" fmla="*/ 0 w 2758440"/>
              <a:gd name="connsiteY0" fmla="*/ 487680 h 1264920"/>
              <a:gd name="connsiteX1" fmla="*/ 2392680 w 2758440"/>
              <a:gd name="connsiteY1" fmla="*/ 0 h 1264920"/>
              <a:gd name="connsiteX2" fmla="*/ 2758440 w 2758440"/>
              <a:gd name="connsiteY2" fmla="*/ 1264920 h 1264920"/>
              <a:gd name="connsiteX3" fmla="*/ 198120 w 2758440"/>
              <a:gd name="connsiteY3" fmla="*/ 1158240 h 1264920"/>
              <a:gd name="connsiteX4" fmla="*/ 0 w 2758440"/>
              <a:gd name="connsiteY4" fmla="*/ 487680 h 126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440" h="1264920">
                <a:moveTo>
                  <a:pt x="0" y="487680"/>
                </a:moveTo>
                <a:lnTo>
                  <a:pt x="2392680" y="0"/>
                </a:lnTo>
                <a:lnTo>
                  <a:pt x="2758440" y="1264920"/>
                </a:lnTo>
                <a:lnTo>
                  <a:pt x="198120" y="1158240"/>
                </a:lnTo>
                <a:lnTo>
                  <a:pt x="0" y="487680"/>
                </a:lnTo>
                <a:close/>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1256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What’s a Dog and Pony Show?</a:t>
            </a:r>
            <a:endParaRPr lang="en-US" dirty="0"/>
          </a:p>
        </p:txBody>
      </p:sp>
      <p:sp>
        <p:nvSpPr>
          <p:cNvPr id="10" name="Content Placeholder 9"/>
          <p:cNvSpPr>
            <a:spLocks noGrp="1"/>
          </p:cNvSpPr>
          <p:nvPr>
            <p:ph sz="half" idx="1"/>
          </p:nvPr>
        </p:nvSpPr>
        <p:spPr/>
        <p:txBody>
          <a:bodyPr>
            <a:normAutofit/>
          </a:bodyPr>
          <a:lstStyle/>
          <a:p>
            <a:pPr marL="0" indent="0">
              <a:buNone/>
            </a:pPr>
            <a:r>
              <a:rPr lang="en-US" dirty="0" smtClean="0"/>
              <a:t>Wikipedia - "Dog </a:t>
            </a:r>
            <a:r>
              <a:rPr lang="en-US" dirty="0"/>
              <a:t>and pony show" is a colloquial term which has come to mean a highly promoted, often </a:t>
            </a:r>
            <a:r>
              <a:rPr lang="en-US" dirty="0">
                <a:solidFill>
                  <a:srgbClr val="FFFF00"/>
                </a:solidFill>
              </a:rPr>
              <a:t>over-staged performance</a:t>
            </a:r>
            <a:r>
              <a:rPr lang="en-US" dirty="0"/>
              <a:t>, presentation, or event designed to sway or convince opinion for political, or less often, commercial ends.</a:t>
            </a:r>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999" y="1981200"/>
            <a:ext cx="3767569" cy="3453605"/>
          </a:xfrm>
        </p:spPr>
      </p:pic>
      <p:sp>
        <p:nvSpPr>
          <p:cNvPr id="13" name="TextBox 12"/>
          <p:cNvSpPr txBox="1"/>
          <p:nvPr/>
        </p:nvSpPr>
        <p:spPr>
          <a:xfrm>
            <a:off x="6553200" y="5410200"/>
            <a:ext cx="2137765" cy="369332"/>
          </a:xfrm>
          <a:prstGeom prst="rect">
            <a:avLst/>
          </a:prstGeom>
          <a:noFill/>
        </p:spPr>
        <p:txBody>
          <a:bodyPr wrap="none" rtlCol="0">
            <a:spAutoFit/>
          </a:bodyPr>
          <a:lstStyle/>
          <a:p>
            <a:r>
              <a:rPr lang="en-US" dirty="0" smtClean="0"/>
              <a:t>Photo: Blogspot.com</a:t>
            </a:r>
            <a:endParaRPr lang="en-US" dirty="0"/>
          </a:p>
        </p:txBody>
      </p:sp>
    </p:spTree>
    <p:extLst>
      <p:ext uri="{BB962C8B-B14F-4D97-AF65-F5344CB8AC3E}">
        <p14:creationId xmlns:p14="http://schemas.microsoft.com/office/powerpoint/2010/main" val="1653165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90600" y="152400"/>
            <a:ext cx="7391400" cy="6570134"/>
          </a:xfrm>
        </p:spPr>
      </p:pic>
      <p:sp>
        <p:nvSpPr>
          <p:cNvPr id="8" name="TextBox 7"/>
          <p:cNvSpPr txBox="1"/>
          <p:nvPr>
            <p:custDataLst>
              <p:tags r:id="rId3"/>
            </p:custDataLst>
          </p:nvPr>
        </p:nvSpPr>
        <p:spPr>
          <a:xfrm>
            <a:off x="3733800" y="4953000"/>
            <a:ext cx="4017446" cy="830997"/>
          </a:xfrm>
          <a:prstGeom prst="rect">
            <a:avLst/>
          </a:prstGeom>
          <a:noFill/>
        </p:spPr>
        <p:txBody>
          <a:bodyPr wrap="none" rtlCol="0">
            <a:spAutoFit/>
          </a:bodyPr>
          <a:lstStyle/>
          <a:p>
            <a:r>
              <a:rPr lang="en-US" sz="2400" dirty="0" smtClean="0"/>
              <a:t>Purple box is the warning from</a:t>
            </a:r>
          </a:p>
          <a:p>
            <a:r>
              <a:rPr lang="en-US" sz="2400" dirty="0"/>
              <a:t>t</a:t>
            </a:r>
            <a:r>
              <a:rPr lang="en-US" sz="2400" dirty="0" smtClean="0"/>
              <a:t>he automated algorithm</a:t>
            </a:r>
            <a:endParaRPr lang="en-US" sz="2400" dirty="0"/>
          </a:p>
        </p:txBody>
      </p:sp>
    </p:spTree>
    <p:custDataLst>
      <p:tags r:id="rId1"/>
    </p:custDataLst>
    <p:extLst>
      <p:ext uri="{BB962C8B-B14F-4D97-AF65-F5344CB8AC3E}">
        <p14:creationId xmlns:p14="http://schemas.microsoft.com/office/powerpoint/2010/main" val="35955715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45017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lstStyle/>
          <a:p>
            <a:r>
              <a:rPr lang="en-US" dirty="0" smtClean="0"/>
              <a:t>MPX’s TORs 2008-2013</a:t>
            </a:r>
            <a:endParaRPr lang="en-US" dirty="0"/>
          </a:p>
        </p:txBody>
      </p:sp>
      <p:graphicFrame>
        <p:nvGraphicFramePr>
          <p:cNvPr id="8" name="Content Placeholder 7"/>
          <p:cNvGraphicFramePr>
            <a:graphicFrameLocks noGrp="1"/>
          </p:cNvGraphicFramePr>
          <p:nvPr>
            <p:ph idx="1"/>
            <p:custDataLst>
              <p:tags r:id="rId3"/>
            </p:custDataLst>
            <p:extLst>
              <p:ext uri="{D42A27DB-BD31-4B8C-83A1-F6EECF244321}">
                <p14:modId xmlns:p14="http://schemas.microsoft.com/office/powerpoint/2010/main" val="937014040"/>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WEATHER BUREAU</a:t>
                      </a:r>
                      <a:endParaRPr lang="en-US" dirty="0"/>
                    </a:p>
                  </a:txBody>
                  <a:tcPr/>
                </a:tc>
                <a:tc>
                  <a:txBody>
                    <a:bodyPr/>
                    <a:lstStyle/>
                    <a:p>
                      <a:r>
                        <a:rPr lang="en-US" dirty="0" smtClean="0"/>
                        <a:t>ACADEMIA</a:t>
                      </a:r>
                      <a:endParaRPr lang="en-US" dirty="0"/>
                    </a:p>
                  </a:txBody>
                  <a:tcPr/>
                </a:tc>
              </a:tr>
              <a:tr h="370840">
                <a:tc>
                  <a:txBody>
                    <a:bodyPr/>
                    <a:lstStyle/>
                    <a:p>
                      <a:r>
                        <a:rPr lang="en-US" dirty="0" smtClean="0"/>
                        <a:t>Average Size (</a:t>
                      </a:r>
                      <a:r>
                        <a:rPr lang="en-US" dirty="0" err="1" smtClean="0"/>
                        <a:t>sq</a:t>
                      </a:r>
                      <a:r>
                        <a:rPr lang="en-US" dirty="0" smtClean="0"/>
                        <a:t> km)</a:t>
                      </a:r>
                      <a:endParaRPr lang="en-US" dirty="0"/>
                    </a:p>
                  </a:txBody>
                  <a:tcPr/>
                </a:tc>
                <a:tc>
                  <a:txBody>
                    <a:bodyPr/>
                    <a:lstStyle/>
                    <a:p>
                      <a:r>
                        <a:rPr lang="en-US" dirty="0" smtClean="0"/>
                        <a:t>1003</a:t>
                      </a:r>
                      <a:endParaRPr lang="en-US" dirty="0"/>
                    </a:p>
                  </a:txBody>
                  <a:tcPr/>
                </a:tc>
                <a:tc>
                  <a:txBody>
                    <a:bodyPr/>
                    <a:lstStyle/>
                    <a:p>
                      <a:r>
                        <a:rPr lang="en-US" dirty="0" smtClean="0"/>
                        <a:t>778</a:t>
                      </a:r>
                      <a:endParaRPr lang="en-US" dirty="0"/>
                    </a:p>
                  </a:txBody>
                  <a:tcPr/>
                </a:tc>
              </a:tr>
              <a:tr h="370840">
                <a:tc>
                  <a:txBody>
                    <a:bodyPr/>
                    <a:lstStyle/>
                    <a:p>
                      <a:r>
                        <a:rPr lang="en-US" dirty="0" smtClean="0"/>
                        <a:t>Areal Verification </a:t>
                      </a:r>
                      <a:endParaRPr lang="en-US" dirty="0"/>
                    </a:p>
                  </a:txBody>
                  <a:tcPr/>
                </a:tc>
                <a:tc>
                  <a:txBody>
                    <a:bodyPr/>
                    <a:lstStyle/>
                    <a:p>
                      <a:r>
                        <a:rPr lang="en-US" dirty="0" smtClean="0"/>
                        <a:t>13%</a:t>
                      </a:r>
                      <a:endParaRPr lang="en-US" dirty="0"/>
                    </a:p>
                  </a:txBody>
                  <a:tcPr/>
                </a:tc>
                <a:tc>
                  <a:txBody>
                    <a:bodyPr/>
                    <a:lstStyle/>
                    <a:p>
                      <a:r>
                        <a:rPr lang="en-US" dirty="0" smtClean="0"/>
                        <a:t>13.3%</a:t>
                      </a:r>
                      <a:endParaRPr lang="en-US" dirty="0"/>
                    </a:p>
                  </a:txBody>
                  <a:tcPr/>
                </a:tc>
              </a:tr>
              <a:tr h="370840">
                <a:tc>
                  <a:txBody>
                    <a:bodyPr/>
                    <a:lstStyle/>
                    <a:p>
                      <a:r>
                        <a:rPr lang="en-US" dirty="0" smtClean="0"/>
                        <a:t>Vertex</a:t>
                      </a:r>
                      <a:r>
                        <a:rPr lang="en-US" baseline="0" dirty="0" smtClean="0"/>
                        <a:t> County Intersection</a:t>
                      </a:r>
                      <a:endParaRPr lang="en-US" dirty="0"/>
                    </a:p>
                  </a:txBody>
                  <a:tcPr/>
                </a:tc>
                <a:tc>
                  <a:txBody>
                    <a:bodyPr/>
                    <a:lstStyle/>
                    <a:p>
                      <a:r>
                        <a:rPr lang="en-US" dirty="0" smtClean="0"/>
                        <a:t>64.8%</a:t>
                      </a:r>
                      <a:endParaRPr lang="en-US" dirty="0"/>
                    </a:p>
                  </a:txBody>
                  <a:tcPr/>
                </a:tc>
                <a:tc>
                  <a:txBody>
                    <a:bodyPr/>
                    <a:lstStyle/>
                    <a:p>
                      <a:r>
                        <a:rPr lang="en-US" dirty="0" smtClean="0"/>
                        <a:t>17.8%</a:t>
                      </a:r>
                      <a:endParaRPr lang="en-US" dirty="0"/>
                    </a:p>
                  </a:txBody>
                  <a:tcPr/>
                </a:tc>
              </a:tr>
              <a:tr h="370840">
                <a:tc>
                  <a:txBody>
                    <a:bodyPr/>
                    <a:lstStyle/>
                    <a:p>
                      <a:r>
                        <a:rPr lang="en-US" dirty="0" smtClean="0"/>
                        <a:t>Size Reduction</a:t>
                      </a:r>
                      <a:endParaRPr lang="en-US" dirty="0"/>
                    </a:p>
                  </a:txBody>
                  <a:tcPr/>
                </a:tc>
                <a:tc>
                  <a:txBody>
                    <a:bodyPr/>
                    <a:lstStyle/>
                    <a:p>
                      <a:r>
                        <a:rPr lang="en-US" dirty="0" smtClean="0"/>
                        <a:t>73.2%</a:t>
                      </a:r>
                      <a:endParaRPr lang="en-US" dirty="0"/>
                    </a:p>
                  </a:txBody>
                  <a:tcPr/>
                </a:tc>
                <a:tc>
                  <a:txBody>
                    <a:bodyPr/>
                    <a:lstStyle/>
                    <a:p>
                      <a:r>
                        <a:rPr lang="en-US" dirty="0" smtClean="0"/>
                        <a:t>Didn’t Compute</a:t>
                      </a:r>
                      <a:endParaRPr lang="en-US" dirty="0"/>
                    </a:p>
                  </a:txBody>
                  <a:tcPr/>
                </a:tc>
              </a:tr>
              <a:tr h="370840">
                <a:tc>
                  <a:txBody>
                    <a:bodyPr/>
                    <a:lstStyle/>
                    <a:p>
                      <a:r>
                        <a:rPr lang="en-US" dirty="0" smtClean="0"/>
                        <a:t>Perimeter Ratio</a:t>
                      </a:r>
                      <a:endParaRPr lang="en-US" dirty="0"/>
                    </a:p>
                  </a:txBody>
                  <a:tcPr/>
                </a:tc>
                <a:tc>
                  <a:txBody>
                    <a:bodyPr/>
                    <a:lstStyle/>
                    <a:p>
                      <a:r>
                        <a:rPr lang="en-US" dirty="0" smtClean="0"/>
                        <a:t>30%</a:t>
                      </a:r>
                      <a:endParaRPr lang="en-US" dirty="0"/>
                    </a:p>
                  </a:txBody>
                  <a:tcPr/>
                </a:tc>
                <a:tc>
                  <a:txBody>
                    <a:bodyPr/>
                    <a:lstStyle/>
                    <a:p>
                      <a:r>
                        <a:rPr lang="en-US" dirty="0" smtClean="0"/>
                        <a:t>34%</a:t>
                      </a:r>
                      <a:endParaRPr lang="en-US" dirty="0"/>
                    </a:p>
                  </a:txBody>
                  <a:tcPr/>
                </a:tc>
              </a:tr>
              <a:tr h="370840">
                <a:tc>
                  <a:txBody>
                    <a:bodyPr/>
                    <a:lstStyle/>
                    <a:p>
                      <a:r>
                        <a:rPr lang="en-US" dirty="0" smtClean="0"/>
                        <a:t>Probability</a:t>
                      </a:r>
                      <a:r>
                        <a:rPr lang="en-US" baseline="0" dirty="0" smtClean="0"/>
                        <a:t> of Detection</a:t>
                      </a:r>
                      <a:endParaRPr lang="en-US" dirty="0"/>
                    </a:p>
                  </a:txBody>
                  <a:tcPr/>
                </a:tc>
                <a:tc>
                  <a:txBody>
                    <a:bodyPr/>
                    <a:lstStyle/>
                    <a:p>
                      <a:r>
                        <a:rPr lang="en-US" dirty="0" smtClean="0"/>
                        <a:t>0.64</a:t>
                      </a:r>
                      <a:endParaRPr lang="en-US" dirty="0"/>
                    </a:p>
                  </a:txBody>
                  <a:tcPr/>
                </a:tc>
                <a:tc>
                  <a:txBody>
                    <a:bodyPr/>
                    <a:lstStyle/>
                    <a:p>
                      <a:r>
                        <a:rPr lang="en-US" dirty="0" smtClean="0"/>
                        <a:t>0.57</a:t>
                      </a:r>
                      <a:endParaRPr lang="en-US" dirty="0"/>
                    </a:p>
                  </a:txBody>
                  <a:tcPr/>
                </a:tc>
              </a:tr>
              <a:tr h="370840">
                <a:tc>
                  <a:txBody>
                    <a:bodyPr/>
                    <a:lstStyle/>
                    <a:p>
                      <a:r>
                        <a:rPr lang="en-US" dirty="0" smtClean="0"/>
                        <a:t>False Alarm Rate</a:t>
                      </a:r>
                      <a:endParaRPr lang="en-US" dirty="0"/>
                    </a:p>
                  </a:txBody>
                  <a:tcPr/>
                </a:tc>
                <a:tc>
                  <a:txBody>
                    <a:bodyPr/>
                    <a:lstStyle/>
                    <a:p>
                      <a:r>
                        <a:rPr lang="en-US" dirty="0" smtClean="0"/>
                        <a:t>0.73</a:t>
                      </a:r>
                      <a:endParaRPr lang="en-US" dirty="0"/>
                    </a:p>
                  </a:txBody>
                  <a:tcPr/>
                </a:tc>
                <a:tc>
                  <a:txBody>
                    <a:bodyPr/>
                    <a:lstStyle/>
                    <a:p>
                      <a:r>
                        <a:rPr lang="en-US" dirty="0" smtClean="0"/>
                        <a:t>0.76</a:t>
                      </a:r>
                      <a:endParaRPr lang="en-US" dirty="0"/>
                    </a:p>
                  </a:txBody>
                  <a:tcPr/>
                </a:tc>
              </a:tr>
              <a:tr h="370840">
                <a:tc>
                  <a:txBody>
                    <a:bodyPr/>
                    <a:lstStyle/>
                    <a:p>
                      <a:r>
                        <a:rPr lang="en-US" dirty="0" smtClean="0"/>
                        <a:t>Critical Success</a:t>
                      </a:r>
                      <a:r>
                        <a:rPr lang="en-US" baseline="0" dirty="0" smtClean="0"/>
                        <a:t> Index</a:t>
                      </a:r>
                      <a:endParaRPr lang="en-US" dirty="0"/>
                    </a:p>
                  </a:txBody>
                  <a:tcPr/>
                </a:tc>
                <a:tc>
                  <a:txBody>
                    <a:bodyPr/>
                    <a:lstStyle/>
                    <a:p>
                      <a:r>
                        <a:rPr lang="en-US" dirty="0" smtClean="0"/>
                        <a:t>0.23</a:t>
                      </a:r>
                      <a:endParaRPr lang="en-US" dirty="0"/>
                    </a:p>
                  </a:txBody>
                  <a:tcPr/>
                </a:tc>
                <a:tc>
                  <a:txBody>
                    <a:bodyPr/>
                    <a:lstStyle/>
                    <a:p>
                      <a:r>
                        <a:rPr lang="en-US" dirty="0" smtClean="0"/>
                        <a:t>0.21</a:t>
                      </a:r>
                      <a:endParaRPr lang="en-US" dirty="0"/>
                    </a:p>
                  </a:txBody>
                  <a:tcPr/>
                </a:tc>
              </a:tr>
            </a:tbl>
          </a:graphicData>
        </a:graphic>
      </p:graphicFrame>
      <p:sp>
        <p:nvSpPr>
          <p:cNvPr id="9" name="Title 4"/>
          <p:cNvSpPr txBox="1">
            <a:spLocks/>
          </p:cNvSpPr>
          <p:nvPr>
            <p:custDataLst>
              <p:tags r:id="rId4"/>
            </p:custDataLst>
          </p:nvPr>
        </p:nvSpPr>
        <p:spPr>
          <a:xfrm>
            <a:off x="579120" y="51054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Did the weather </a:t>
            </a:r>
          </a:p>
          <a:p>
            <a:r>
              <a:rPr lang="en-US" dirty="0" smtClean="0"/>
              <a:t>bureau #win?</a:t>
            </a:r>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5105399"/>
            <a:ext cx="1136888" cy="1476375"/>
          </a:xfrm>
          <a:prstGeom prst="rect">
            <a:avLst/>
          </a:prstGeom>
        </p:spPr>
      </p:pic>
    </p:spTree>
    <p:custDataLst>
      <p:tags r:id="rId1"/>
    </p:custDataLst>
    <p:extLst>
      <p:ext uri="{BB962C8B-B14F-4D97-AF65-F5344CB8AC3E}">
        <p14:creationId xmlns:p14="http://schemas.microsoft.com/office/powerpoint/2010/main" val="4239866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Chapter 2 Summary</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 25% of TOR/SVR Warnings are 4 sided</a:t>
            </a:r>
          </a:p>
          <a:p>
            <a:r>
              <a:rPr lang="en-US" dirty="0" smtClean="0"/>
              <a:t>Only ~ 2 % of all SVR/TOR warnings are pure county retracements</a:t>
            </a:r>
          </a:p>
          <a:p>
            <a:r>
              <a:rPr lang="en-US" dirty="0" smtClean="0">
                <a:solidFill>
                  <a:srgbClr val="FFFF00"/>
                </a:solidFill>
              </a:rPr>
              <a:t>~ 75% of polygon vertices are guided by county borders </a:t>
            </a:r>
          </a:p>
          <a:p>
            <a:r>
              <a:rPr lang="en-US" dirty="0" smtClean="0"/>
              <a:t>SBWs have cut the size of warnings by over 60%, but the number of county based warnings has increased.</a:t>
            </a:r>
          </a:p>
          <a:p>
            <a:r>
              <a:rPr lang="en-US" dirty="0" smtClean="0"/>
              <a:t>The Cubs will not win the World Series this year</a:t>
            </a:r>
            <a:endParaRPr lang="en-US"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 &amp; Archives</a:t>
            </a:r>
            <a:endParaRPr lang="en-US" dirty="0"/>
          </a:p>
        </p:txBody>
      </p:sp>
      <p:sp>
        <p:nvSpPr>
          <p:cNvPr id="3" name="Text Placeholder 2"/>
          <p:cNvSpPr>
            <a:spLocks noGrp="1"/>
          </p:cNvSpPr>
          <p:nvPr>
            <p:ph type="body" idx="1"/>
          </p:nvPr>
        </p:nvSpPr>
        <p:spPr/>
        <p:txBody>
          <a:bodyPr/>
          <a:lstStyle/>
          <a:p>
            <a:r>
              <a:rPr lang="en-US" dirty="0" smtClean="0"/>
              <a:t>Chapter 3</a:t>
            </a:r>
            <a:endParaRPr lang="en-US" dirty="0"/>
          </a:p>
        </p:txBody>
      </p:sp>
    </p:spTree>
    <p:custDataLst>
      <p:tags r:id="rId1"/>
    </p:custDataLst>
    <p:extLst>
      <p:ext uri="{BB962C8B-B14F-4D97-AF65-F5344CB8AC3E}">
        <p14:creationId xmlns:p14="http://schemas.microsoft.com/office/powerpoint/2010/main" val="3800717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4311"/>
            <a:ext cx="7847935" cy="6833689"/>
          </a:xfrm>
        </p:spPr>
      </p:pic>
      <p:sp>
        <p:nvSpPr>
          <p:cNvPr id="7" name="Rounded Rectangle 6"/>
          <p:cNvSpPr/>
          <p:nvPr/>
        </p:nvSpPr>
        <p:spPr>
          <a:xfrm>
            <a:off x="2362200" y="990600"/>
            <a:ext cx="14478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3408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COOP Reports by WFO</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22283"/>
            <a:ext cx="4038600" cy="3081796"/>
          </a:xfrm>
        </p:spPr>
      </p:pic>
      <p:sp>
        <p:nvSpPr>
          <p:cNvPr id="6" name="Content Placeholder 5"/>
          <p:cNvSpPr>
            <a:spLocks noGrp="1"/>
          </p:cNvSpPr>
          <p:nvPr>
            <p:ph sz="half" idx="2"/>
          </p:nvPr>
        </p:nvSpPr>
        <p:spPr/>
        <p:txBody>
          <a:bodyPr>
            <a:normAutofit lnSpcReduction="10000"/>
          </a:bodyPr>
          <a:lstStyle/>
          <a:p>
            <a:r>
              <a:rPr lang="en-US" dirty="0" err="1" smtClean="0"/>
              <a:t>Realtime</a:t>
            </a:r>
            <a:r>
              <a:rPr lang="en-US" dirty="0" smtClean="0"/>
              <a:t> processing of SHEF data</a:t>
            </a:r>
          </a:p>
          <a:p>
            <a:r>
              <a:rPr lang="en-US" dirty="0" smtClean="0"/>
              <a:t>Sortable columns</a:t>
            </a:r>
          </a:p>
          <a:p>
            <a:r>
              <a:rPr lang="en-US" dirty="0" smtClean="0"/>
              <a:t>SWE reports are included</a:t>
            </a:r>
          </a:p>
          <a:p>
            <a:r>
              <a:rPr lang="en-US" dirty="0" smtClean="0"/>
              <a:t>Snow/</a:t>
            </a:r>
            <a:r>
              <a:rPr lang="en-US" dirty="0" err="1" smtClean="0"/>
              <a:t>Precip</a:t>
            </a:r>
            <a:r>
              <a:rPr lang="en-US" dirty="0" smtClean="0"/>
              <a:t> ratio is computed for QC help</a:t>
            </a:r>
          </a:p>
          <a:p>
            <a:r>
              <a:rPr lang="en-US" dirty="0" smtClean="0"/>
              <a:t>Click on NWSLI to get all reports for the year</a:t>
            </a:r>
          </a:p>
          <a:p>
            <a:r>
              <a:rPr lang="en-US" dirty="0" smtClean="0"/>
              <a:t>(Discuss DCP vs COOP)</a:t>
            </a:r>
            <a:endParaRPr lang="en-US" dirty="0"/>
          </a:p>
        </p:txBody>
      </p:sp>
    </p:spTree>
    <p:extLst>
      <p:ext uri="{BB962C8B-B14F-4D97-AF65-F5344CB8AC3E}">
        <p14:creationId xmlns:p14="http://schemas.microsoft.com/office/powerpoint/2010/main" val="35022498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IEM Cow</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5000" y="609600"/>
            <a:ext cx="2413000" cy="1447800"/>
          </a:xfrm>
        </p:spPr>
      </p:pic>
      <p:sp>
        <p:nvSpPr>
          <p:cNvPr id="4" name="Content Placeholder 3"/>
          <p:cNvSpPr>
            <a:spLocks noGrp="1"/>
          </p:cNvSpPr>
          <p:nvPr>
            <p:ph sz="half" idx="2"/>
          </p:nvPr>
        </p:nvSpPr>
        <p:spPr/>
        <p:txBody>
          <a:bodyPr/>
          <a:lstStyle/>
          <a:p>
            <a:r>
              <a:rPr lang="en-US" dirty="0" smtClean="0"/>
              <a:t>SBW Verification based on </a:t>
            </a:r>
            <a:r>
              <a:rPr lang="en-US" dirty="0" smtClean="0">
                <a:solidFill>
                  <a:srgbClr val="FFFF00"/>
                </a:solidFill>
              </a:rPr>
              <a:t>Local Storm Reports, not Storm Data</a:t>
            </a:r>
          </a:p>
          <a:p>
            <a:r>
              <a:rPr lang="en-US" dirty="0" smtClean="0"/>
              <a:t>Provides geometry stats on polygon</a:t>
            </a:r>
          </a:p>
          <a:p>
            <a:r>
              <a:rPr lang="en-US" dirty="0" smtClean="0"/>
              <a:t>Handy way to review event data</a:t>
            </a:r>
          </a:p>
          <a:p>
            <a:r>
              <a:rPr lang="en-US" dirty="0" smtClean="0"/>
              <a:t>It is ‘live’ and accurate at the time of page load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94" y="2286000"/>
            <a:ext cx="4357640" cy="3733800"/>
          </a:xfrm>
          <a:prstGeom prst="rect">
            <a:avLst/>
          </a:prstGeom>
        </p:spPr>
      </p:pic>
    </p:spTree>
    <p:custDataLst>
      <p:tags r:id="rId1"/>
    </p:custDataLst>
    <p:extLst>
      <p:ext uri="{BB962C8B-B14F-4D97-AF65-F5344CB8AC3E}">
        <p14:creationId xmlns:p14="http://schemas.microsoft.com/office/powerpoint/2010/main" val="13778829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IEM Raccoon</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388034"/>
            <a:ext cx="2905125" cy="2181225"/>
          </a:xfrm>
        </p:spPr>
      </p:pic>
      <p:sp>
        <p:nvSpPr>
          <p:cNvPr id="4" name="Content Placeholder 3"/>
          <p:cNvSpPr>
            <a:spLocks noGrp="1"/>
          </p:cNvSpPr>
          <p:nvPr>
            <p:ph sz="half" idx="2"/>
          </p:nvPr>
        </p:nvSpPr>
        <p:spPr/>
        <p:txBody>
          <a:bodyPr>
            <a:normAutofit/>
          </a:bodyPr>
          <a:lstStyle/>
          <a:p>
            <a:r>
              <a:rPr lang="en-US" dirty="0" smtClean="0"/>
              <a:t>OAX’s Dan </a:t>
            </a:r>
            <a:r>
              <a:rPr lang="en-US" dirty="0" err="1" smtClean="0"/>
              <a:t>Nietfeld</a:t>
            </a:r>
            <a:r>
              <a:rPr lang="en-US" dirty="0"/>
              <a:t> </a:t>
            </a:r>
            <a:r>
              <a:rPr lang="en-US" dirty="0" smtClean="0"/>
              <a:t>gave me the idea</a:t>
            </a:r>
          </a:p>
          <a:p>
            <a:r>
              <a:rPr lang="en-US" dirty="0" smtClean="0"/>
              <a:t>Create simple and quick </a:t>
            </a:r>
            <a:r>
              <a:rPr lang="en-US" dirty="0" err="1" smtClean="0"/>
              <a:t>Powerpoints</a:t>
            </a:r>
            <a:r>
              <a:rPr lang="en-US" dirty="0" smtClean="0"/>
              <a:t> of SVR,TOR warning events</a:t>
            </a:r>
          </a:p>
          <a:p>
            <a:r>
              <a:rPr lang="en-US" dirty="0" smtClean="0"/>
              <a:t>Intended use:</a:t>
            </a:r>
          </a:p>
          <a:p>
            <a:pPr lvl="1"/>
            <a:r>
              <a:rPr lang="en-US" dirty="0" smtClean="0"/>
              <a:t>Internal Office review of events</a:t>
            </a:r>
          </a:p>
          <a:p>
            <a:pPr lvl="1"/>
            <a:r>
              <a:rPr lang="en-US" dirty="0" smtClean="0"/>
              <a:t>Quick materials for presentations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33400"/>
            <a:ext cx="2314575" cy="1800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598486"/>
            <a:ext cx="2895600" cy="2181225"/>
          </a:xfrm>
          <a:prstGeom prst="rect">
            <a:avLst/>
          </a:prstGeom>
        </p:spPr>
      </p:pic>
    </p:spTree>
    <p:custDataLst>
      <p:tags r:id="rId1"/>
    </p:custDataLst>
    <p:extLst>
      <p:ext uri="{BB962C8B-B14F-4D97-AF65-F5344CB8AC3E}">
        <p14:creationId xmlns:p14="http://schemas.microsoft.com/office/powerpoint/2010/main" val="13649156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NEXRAD Archives</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600200"/>
            <a:ext cx="3276600" cy="2087880"/>
          </a:xfrm>
        </p:spPr>
      </p:pic>
      <p:sp>
        <p:nvSpPr>
          <p:cNvPr id="4" name="Content Placeholder 3"/>
          <p:cNvSpPr>
            <a:spLocks noGrp="1"/>
          </p:cNvSpPr>
          <p:nvPr>
            <p:ph sz="half" idx="2"/>
          </p:nvPr>
        </p:nvSpPr>
        <p:spPr/>
        <p:txBody>
          <a:bodyPr/>
          <a:lstStyle/>
          <a:p>
            <a:r>
              <a:rPr lang="en-US" dirty="0" smtClean="0"/>
              <a:t>1km composite every 5 minutes back to 1995</a:t>
            </a:r>
          </a:p>
          <a:p>
            <a:r>
              <a:rPr lang="en-US" dirty="0" smtClean="0"/>
              <a:t>Single site imagery since 1 Jan 2012</a:t>
            </a:r>
          </a:p>
          <a:p>
            <a:r>
              <a:rPr lang="en-US" dirty="0" smtClean="0"/>
              <a:t>Iowa NEXRADs are backfilled.</a:t>
            </a:r>
          </a:p>
          <a:p>
            <a:r>
              <a:rPr lang="en-US" dirty="0" smtClean="0"/>
              <a:t>MPX recently backfilled as well!</a:t>
            </a:r>
          </a:p>
          <a:p>
            <a:r>
              <a:rPr lang="en-US" dirty="0" smtClean="0"/>
              <a:t>GIS Ready!</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88" y="4343400"/>
            <a:ext cx="4325815" cy="1874520"/>
          </a:xfrm>
          <a:prstGeom prst="rect">
            <a:avLst/>
          </a:prstGeom>
        </p:spPr>
      </p:pic>
    </p:spTree>
    <p:custDataLst>
      <p:tags r:id="rId1"/>
    </p:custDataLst>
    <p:extLst>
      <p:ext uri="{BB962C8B-B14F-4D97-AF65-F5344CB8AC3E}">
        <p14:creationId xmlns:p14="http://schemas.microsoft.com/office/powerpoint/2010/main" val="4149190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shall we discuss?</a:t>
            </a:r>
            <a:endParaRPr lang="en-US" dirty="0"/>
          </a:p>
        </p:txBody>
      </p:sp>
      <p:sp>
        <p:nvSpPr>
          <p:cNvPr id="6" name="Content Placeholder 5"/>
          <p:cNvSpPr>
            <a:spLocks noGrp="1"/>
          </p:cNvSpPr>
          <p:nvPr>
            <p:ph idx="1"/>
          </p:nvPr>
        </p:nvSpPr>
        <p:spPr/>
        <p:txBody>
          <a:bodyPr>
            <a:normAutofit/>
          </a:bodyPr>
          <a:lstStyle/>
          <a:p>
            <a:r>
              <a:rPr lang="en-US" dirty="0" smtClean="0"/>
              <a:t>Jacob B wanted to know about percentages of winter watches ending up in warnings.</a:t>
            </a:r>
          </a:p>
          <a:p>
            <a:r>
              <a:rPr lang="en-US" dirty="0"/>
              <a:t>My standard ranting about storm based warnings </a:t>
            </a:r>
            <a:endParaRPr lang="en-US" dirty="0" smtClean="0"/>
          </a:p>
          <a:p>
            <a:r>
              <a:rPr lang="en-US" dirty="0" smtClean="0"/>
              <a:t>IEM archives and web tools that may help you out</a:t>
            </a:r>
          </a:p>
          <a:p>
            <a:pPr lvl="1"/>
            <a:r>
              <a:rPr lang="en-US" dirty="0" smtClean="0"/>
              <a:t>IEM Cow</a:t>
            </a:r>
          </a:p>
          <a:p>
            <a:pPr lvl="1"/>
            <a:r>
              <a:rPr lang="en-US" dirty="0" smtClean="0"/>
              <a:t>IEM Raccoon</a:t>
            </a:r>
          </a:p>
        </p:txBody>
      </p:sp>
    </p:spTree>
    <p:extLst>
      <p:ext uri="{BB962C8B-B14F-4D97-AF65-F5344CB8AC3E}">
        <p14:creationId xmlns:p14="http://schemas.microsoft.com/office/powerpoint/2010/main" val="8958601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8121"/>
            <a:ext cx="7772400" cy="6799879"/>
          </a:xfrm>
        </p:spPr>
      </p:pic>
    </p:spTree>
    <p:extLst>
      <p:ext uri="{BB962C8B-B14F-4D97-AF65-F5344CB8AC3E}">
        <p14:creationId xmlns:p14="http://schemas.microsoft.com/office/powerpoint/2010/main" val="27039344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NEXRAD Storm Attribute Archive</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7800" y="1219200"/>
            <a:ext cx="7162799" cy="5571066"/>
          </a:xfrm>
        </p:spPr>
      </p:pic>
    </p:spTree>
    <p:custDataLst>
      <p:tags r:id="rId1"/>
    </p:custDataLst>
    <p:extLst>
      <p:ext uri="{BB962C8B-B14F-4D97-AF65-F5344CB8AC3E}">
        <p14:creationId xmlns:p14="http://schemas.microsoft.com/office/powerpoint/2010/main" val="24341976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Archives of Interest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 to quickly view text products by center by date or range of dates</a:t>
            </a:r>
          </a:p>
          <a:p>
            <a:r>
              <a:rPr lang="en-US" dirty="0" smtClean="0"/>
              <a:t>Processed SHEF archive back to 2010</a:t>
            </a:r>
          </a:p>
          <a:p>
            <a:r>
              <a:rPr lang="en-US" dirty="0" err="1" smtClean="0"/>
              <a:t>Shapefile</a:t>
            </a:r>
            <a:r>
              <a:rPr lang="en-US" dirty="0" smtClean="0"/>
              <a:t> download of VTEC warnings and Local Storm Reports</a:t>
            </a:r>
          </a:p>
          <a:p>
            <a:r>
              <a:rPr lang="en-US" dirty="0" smtClean="0"/>
              <a:t>Nearly complete archive of ASOS/AWOS processed data and raw METARs</a:t>
            </a:r>
          </a:p>
          <a:p>
            <a:r>
              <a:rPr lang="en-US" dirty="0" smtClean="0"/>
              <a:t>Processed MOS archive since 2007</a:t>
            </a:r>
          </a:p>
          <a:p>
            <a:r>
              <a:rPr lang="en-US" dirty="0" smtClean="0"/>
              <a:t>Search VTEC Archive by Zone or by Point</a:t>
            </a:r>
          </a:p>
          <a:p>
            <a:r>
              <a:rPr lang="en-US" dirty="0" smtClean="0"/>
              <a:t>Archived NWS WWA Map since 9 Apr 2013</a:t>
            </a:r>
            <a:endParaRPr lang="en-US" dirty="0"/>
          </a:p>
        </p:txBody>
      </p:sp>
    </p:spTree>
    <p:custDataLst>
      <p:tags r:id="rId1"/>
    </p:custDataLst>
    <p:extLst>
      <p:ext uri="{BB962C8B-B14F-4D97-AF65-F5344CB8AC3E}">
        <p14:creationId xmlns:p14="http://schemas.microsoft.com/office/powerpoint/2010/main" val="30033471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custDataLst>
              <p:tags r:id="rId2"/>
            </p:custDataLst>
          </p:nvPr>
        </p:nvSpPr>
        <p:spPr/>
        <p:txBody>
          <a:bodyPr/>
          <a:lstStyle/>
          <a:p>
            <a:r>
              <a:rPr lang="en-US" dirty="0" smtClean="0"/>
              <a:t>Time for Questions?</a:t>
            </a:r>
            <a:endParaRPr lang="en-US" dirty="0"/>
          </a:p>
        </p:txBody>
      </p:sp>
      <p:sp>
        <p:nvSpPr>
          <p:cNvPr id="50181" name="Text Box 5"/>
          <p:cNvSpPr txBox="1">
            <a:spLocks noChangeArrowheads="1"/>
          </p:cNvSpPr>
          <p:nvPr>
            <p:custDataLst>
              <p:tags r:id="rId3"/>
            </p:custDataLst>
          </p:nvPr>
        </p:nvSpPr>
        <p:spPr bwMode="auto">
          <a:xfrm>
            <a:off x="4648200" y="3581400"/>
            <a:ext cx="3506788" cy="1554163"/>
          </a:xfrm>
          <a:prstGeom prst="rect">
            <a:avLst/>
          </a:prstGeom>
          <a:noFill/>
          <a:ln w="9525">
            <a:noFill/>
            <a:miter lim="800000"/>
            <a:headEnd/>
            <a:tailEnd/>
          </a:ln>
          <a:effectLst/>
        </p:spPr>
        <p:txBody>
          <a:bodyPr wrap="none">
            <a:spAutoFit/>
          </a:bodyPr>
          <a:lstStyle/>
          <a:p>
            <a:r>
              <a:rPr lang="en-US" sz="3200">
                <a:latin typeface="Times New Roman" pitchFamily="18" charset="0"/>
              </a:rPr>
              <a:t>Daryl Herzmann</a:t>
            </a:r>
          </a:p>
          <a:p>
            <a:r>
              <a:rPr lang="en-US" sz="3200">
                <a:latin typeface="Times New Roman" pitchFamily="18" charset="0"/>
              </a:rPr>
              <a:t>515.294.5978</a:t>
            </a:r>
          </a:p>
          <a:p>
            <a:r>
              <a:rPr lang="en-US" sz="3200">
                <a:latin typeface="Times New Roman" pitchFamily="18" charset="0"/>
              </a:rPr>
              <a:t>akrherz@iastate.edu</a:t>
            </a:r>
          </a:p>
        </p:txBody>
      </p:sp>
      <p:pic>
        <p:nvPicPr>
          <p:cNvPr id="50182" name="Picture 6" descr="tuxmexican"/>
          <p:cNvPicPr>
            <a:picLocks noGrp="1" noChangeAspect="1" noChangeArrowheads="1"/>
          </p:cNvPicPr>
          <p:nvPr>
            <p:ph type="clipArt" sz="half" idx="1"/>
            <p:custDataLst>
              <p:tags r:id="rId4"/>
            </p:custDataLst>
          </p:nvPr>
        </p:nvPicPr>
        <p:blipFill>
          <a:blip r:embed="rId7" cstate="print"/>
          <a:srcRect/>
          <a:stretch>
            <a:fillRect/>
          </a:stretch>
        </p:blipFill>
        <p:spPr>
          <a:xfrm>
            <a:off x="609600" y="1828800"/>
            <a:ext cx="3505200" cy="4114800"/>
          </a:xfrm>
          <a:noFill/>
          <a:ln/>
        </p:spPr>
      </p:pic>
      <p:sp>
        <p:nvSpPr>
          <p:cNvPr id="50183" name="WordArt 7"/>
          <p:cNvSpPr>
            <a:spLocks noChangeArrowheads="1" noChangeShapeType="1" noTextEdit="1"/>
          </p:cNvSpPr>
          <p:nvPr>
            <p:custDataLst>
              <p:tags r:id="rId5"/>
            </p:custDataLst>
          </p:nvPr>
        </p:nvSpPr>
        <p:spPr bwMode="auto">
          <a:xfrm>
            <a:off x="4371975" y="2590800"/>
            <a:ext cx="3781425" cy="4572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FF"/>
                </a:solidFill>
                <a:latin typeface="Arial Black"/>
              </a:rPr>
              <a:t>mesonet.agron.iastate.edu</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my maps is not to show </a:t>
            </a:r>
            <a:r>
              <a:rPr lang="en-US" sz="4000" dirty="0" smtClean="0"/>
              <a:t>good/bad offices, but show local gradients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462259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Watches </a:t>
            </a:r>
            <a:r>
              <a:rPr lang="en-US" dirty="0"/>
              <a:t>&amp;</a:t>
            </a:r>
            <a:r>
              <a:rPr lang="en-US" dirty="0" smtClean="0"/>
              <a:t> Warnings</a:t>
            </a:r>
            <a:endParaRPr lang="en-US" dirty="0"/>
          </a:p>
        </p:txBody>
      </p:sp>
      <p:sp>
        <p:nvSpPr>
          <p:cNvPr id="3" name="Text Placeholder 2"/>
          <p:cNvSpPr>
            <a:spLocks noGrp="1"/>
          </p:cNvSpPr>
          <p:nvPr>
            <p:ph type="body" idx="1"/>
          </p:nvPr>
        </p:nvSpPr>
        <p:spPr/>
        <p:txBody>
          <a:bodyPr/>
          <a:lstStyle/>
          <a:p>
            <a:r>
              <a:rPr lang="en-US" dirty="0" smtClean="0"/>
              <a:t>Chapter 1</a:t>
            </a:r>
            <a:endParaRPr lang="en-US" dirty="0"/>
          </a:p>
        </p:txBody>
      </p:sp>
    </p:spTree>
    <p:custDataLst>
      <p:tags r:id="rId1"/>
    </p:custDataLst>
    <p:extLst>
      <p:ext uri="{BB962C8B-B14F-4D97-AF65-F5344CB8AC3E}">
        <p14:creationId xmlns:p14="http://schemas.microsoft.com/office/powerpoint/2010/main" val="1328252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54404367"/>
              </p:ext>
            </p:extLst>
          </p:nvPr>
        </p:nvGraphicFramePr>
        <p:xfrm>
          <a:off x="457200" y="457200"/>
          <a:ext cx="8229600" cy="297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826096821"/>
              </p:ext>
            </p:extLst>
          </p:nvPr>
        </p:nvGraphicFramePr>
        <p:xfrm>
          <a:off x="457200" y="3276600"/>
          <a:ext cx="8229600" cy="2971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457200" y="261289"/>
            <a:ext cx="6640087" cy="646331"/>
          </a:xfrm>
          <a:prstGeom prst="rect">
            <a:avLst/>
          </a:prstGeom>
          <a:noFill/>
        </p:spPr>
        <p:txBody>
          <a:bodyPr wrap="none" rtlCol="0">
            <a:spAutoFit/>
          </a:bodyPr>
          <a:lstStyle/>
          <a:p>
            <a:r>
              <a:rPr lang="en-US" dirty="0" smtClean="0">
                <a:solidFill>
                  <a:srgbClr val="FFFF00"/>
                </a:solidFill>
              </a:rPr>
              <a:t>1 Oct 2005 – 28 Feb 2014 NWS Conversion of Watches into Warnings</a:t>
            </a:r>
          </a:p>
          <a:p>
            <a:r>
              <a:rPr lang="en-US" i="1" dirty="0" smtClean="0">
                <a:solidFill>
                  <a:srgbClr val="FFFF00"/>
                </a:solidFill>
              </a:rPr>
              <a:t>(double accounting means totals can be over 100%)</a:t>
            </a:r>
            <a:r>
              <a:rPr lang="en-US"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3314215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zRqV4yDusqsKu8lRztXZr2"/>
</p:tagLst>
</file>

<file path=ppt/tags/tag10.xml><?xml version="1.0" encoding="utf-8"?>
<p:tagLst xmlns:a="http://schemas.openxmlformats.org/drawingml/2006/main" xmlns:r="http://schemas.openxmlformats.org/officeDocument/2006/relationships" xmlns:p="http://schemas.openxmlformats.org/presentationml/2006/main">
  <p:tag name="DVSHAPEID" val="RUEuD8H39UmWvtyjDzQF41"/>
</p:tagLst>
</file>

<file path=ppt/tags/tag100.xml><?xml version="1.0" encoding="utf-8"?>
<p:tagLst xmlns:a="http://schemas.openxmlformats.org/drawingml/2006/main" xmlns:r="http://schemas.openxmlformats.org/officeDocument/2006/relationships" xmlns:p="http://schemas.openxmlformats.org/presentationml/2006/main">
  <p:tag name="DVSHAPEID" val="eApzKycmNrda17xWmJOTj4"/>
</p:tagLst>
</file>

<file path=ppt/tags/tag101.xml><?xml version="1.0" encoding="utf-8"?>
<p:tagLst xmlns:a="http://schemas.openxmlformats.org/drawingml/2006/main" xmlns:r="http://schemas.openxmlformats.org/officeDocument/2006/relationships" xmlns:p="http://schemas.openxmlformats.org/presentationml/2006/main">
  <p:tag name="DVSHAPEID" val="J52vr5XmsC0AQnq6VZKujY"/>
</p:tagLst>
</file>

<file path=ppt/tags/tag102.xml><?xml version="1.0" encoding="utf-8"?>
<p:tagLst xmlns:a="http://schemas.openxmlformats.org/drawingml/2006/main" xmlns:r="http://schemas.openxmlformats.org/officeDocument/2006/relationships" xmlns:p="http://schemas.openxmlformats.org/presentationml/2006/main">
  <p:tag name="DVSHAPEID" val="sBUrlUCJVSa9Qjwf76pqZA"/>
</p:tagLst>
</file>

<file path=ppt/tags/tag103.xml><?xml version="1.0" encoding="utf-8"?>
<p:tagLst xmlns:a="http://schemas.openxmlformats.org/drawingml/2006/main" xmlns:r="http://schemas.openxmlformats.org/officeDocument/2006/relationships" xmlns:p="http://schemas.openxmlformats.org/presentationml/2006/main">
  <p:tag name="DVSECTIONID" val="3pLxZ5nUxa42oMfTAoViZq"/>
</p:tagLst>
</file>

<file path=ppt/tags/tag104.xml><?xml version="1.0" encoding="utf-8"?>
<p:tagLst xmlns:a="http://schemas.openxmlformats.org/drawingml/2006/main" xmlns:r="http://schemas.openxmlformats.org/officeDocument/2006/relationships" xmlns:p="http://schemas.openxmlformats.org/presentationml/2006/main">
  <p:tag name="DVSHAPEID" val="9rgavgNO8OKLDqAZK3JIG8"/>
</p:tagLst>
</file>

<file path=ppt/tags/tag105.xml><?xml version="1.0" encoding="utf-8"?>
<p:tagLst xmlns:a="http://schemas.openxmlformats.org/drawingml/2006/main" xmlns:r="http://schemas.openxmlformats.org/officeDocument/2006/relationships" xmlns:p="http://schemas.openxmlformats.org/presentationml/2006/main">
  <p:tag name="DVSHAPEID" val="qGx6zGSE4TZRrtbbomW6Jl"/>
</p:tagLst>
</file>

<file path=ppt/tags/tag106.xml><?xml version="1.0" encoding="utf-8"?>
<p:tagLst xmlns:a="http://schemas.openxmlformats.org/drawingml/2006/main" xmlns:r="http://schemas.openxmlformats.org/officeDocument/2006/relationships" xmlns:p="http://schemas.openxmlformats.org/presentationml/2006/main">
  <p:tag name="DVSHAPEID" val="p5G5F7mmGgT10zDpG6WuJR"/>
</p:tagLst>
</file>

<file path=ppt/tags/tag107.xml><?xml version="1.0" encoding="utf-8"?>
<p:tagLst xmlns:a="http://schemas.openxmlformats.org/drawingml/2006/main" xmlns:r="http://schemas.openxmlformats.org/officeDocument/2006/relationships" xmlns:p="http://schemas.openxmlformats.org/presentationml/2006/main">
  <p:tag name="DVSHAPEID" val="MLZ6OyEnMAo4hrpu1KiIcI"/>
</p:tagLst>
</file>

<file path=ppt/tags/tag108.xml><?xml version="1.0" encoding="utf-8"?>
<p:tagLst xmlns:a="http://schemas.openxmlformats.org/drawingml/2006/main" xmlns:r="http://schemas.openxmlformats.org/officeDocument/2006/relationships" xmlns:p="http://schemas.openxmlformats.org/presentationml/2006/main">
  <p:tag name="DVSHAPEID" val="YpsByZFPaeByjV6yjNHjuj"/>
</p:tagLst>
</file>

<file path=ppt/tags/tag109.xml><?xml version="1.0" encoding="utf-8"?>
<p:tagLst xmlns:a="http://schemas.openxmlformats.org/drawingml/2006/main" xmlns:r="http://schemas.openxmlformats.org/officeDocument/2006/relationships" xmlns:p="http://schemas.openxmlformats.org/presentationml/2006/main">
  <p:tag name="DVSHAPEID" val="DWhbZc5cc1E4MzDc0FHWp9"/>
</p:tagLst>
</file>

<file path=ppt/tags/tag11.xml><?xml version="1.0" encoding="utf-8"?>
<p:tagLst xmlns:a="http://schemas.openxmlformats.org/drawingml/2006/main" xmlns:r="http://schemas.openxmlformats.org/officeDocument/2006/relationships" xmlns:p="http://schemas.openxmlformats.org/presentationml/2006/main">
  <p:tag name="DVSHAPEID" val="UgUcWauiLd7av7VkdOYvLJ"/>
</p:tagLst>
</file>

<file path=ppt/tags/tag110.xml><?xml version="1.0" encoding="utf-8"?>
<p:tagLst xmlns:a="http://schemas.openxmlformats.org/drawingml/2006/main" xmlns:r="http://schemas.openxmlformats.org/officeDocument/2006/relationships" xmlns:p="http://schemas.openxmlformats.org/presentationml/2006/main">
  <p:tag name="DVSHAPEID" val="sJ8unsru0SdFMwjnZtJX2A"/>
</p:tagLst>
</file>

<file path=ppt/tags/tag111.xml><?xml version="1.0" encoding="utf-8"?>
<p:tagLst xmlns:a="http://schemas.openxmlformats.org/drawingml/2006/main" xmlns:r="http://schemas.openxmlformats.org/officeDocument/2006/relationships" xmlns:p="http://schemas.openxmlformats.org/presentationml/2006/main">
  <p:tag name="DVSHAPEID" val="Te8xV7N2CxTtty2vPDLI0M"/>
</p:tagLst>
</file>

<file path=ppt/tags/tag112.xml><?xml version="1.0" encoding="utf-8"?>
<p:tagLst xmlns:a="http://schemas.openxmlformats.org/drawingml/2006/main" xmlns:r="http://schemas.openxmlformats.org/officeDocument/2006/relationships" xmlns:p="http://schemas.openxmlformats.org/presentationml/2006/main">
  <p:tag name="DVSECTIONID" val="O1kpwijcCDqD0EbqNH8rKu"/>
</p:tagLst>
</file>

<file path=ppt/tags/tag113.xml><?xml version="1.0" encoding="utf-8"?>
<p:tagLst xmlns:a="http://schemas.openxmlformats.org/drawingml/2006/main" xmlns:r="http://schemas.openxmlformats.org/officeDocument/2006/relationships" xmlns:p="http://schemas.openxmlformats.org/presentationml/2006/main">
  <p:tag name="DVSHAPEID" val="Q7M6SCFdds7RQTmPwjHXfF"/>
</p:tagLst>
</file>

<file path=ppt/tags/tag114.xml><?xml version="1.0" encoding="utf-8"?>
<p:tagLst xmlns:a="http://schemas.openxmlformats.org/drawingml/2006/main" xmlns:r="http://schemas.openxmlformats.org/officeDocument/2006/relationships" xmlns:p="http://schemas.openxmlformats.org/presentationml/2006/main">
  <p:tag name="DVSHAPEID" val="Lj2LkuE6cjA7n0LOeanpkr"/>
</p:tagLst>
</file>

<file path=ppt/tags/tag115.xml><?xml version="1.0" encoding="utf-8"?>
<p:tagLst xmlns:a="http://schemas.openxmlformats.org/drawingml/2006/main" xmlns:r="http://schemas.openxmlformats.org/officeDocument/2006/relationships" xmlns:p="http://schemas.openxmlformats.org/presentationml/2006/main">
  <p:tag name="DVSHAPEID" val="lCI88Z6r12wbls47iaz7fN"/>
</p:tagLst>
</file>

<file path=ppt/tags/tag116.xml><?xml version="1.0" encoding="utf-8"?>
<p:tagLst xmlns:a="http://schemas.openxmlformats.org/drawingml/2006/main" xmlns:r="http://schemas.openxmlformats.org/officeDocument/2006/relationships" xmlns:p="http://schemas.openxmlformats.org/presentationml/2006/main">
  <p:tag name="DVSHAPEID" val="hIvl4I5wAQlkYq3blEZLix"/>
</p:tagLst>
</file>

<file path=ppt/tags/tag117.xml><?xml version="1.0" encoding="utf-8"?>
<p:tagLst xmlns:a="http://schemas.openxmlformats.org/drawingml/2006/main" xmlns:r="http://schemas.openxmlformats.org/officeDocument/2006/relationships" xmlns:p="http://schemas.openxmlformats.org/presentationml/2006/main">
  <p:tag name="DVSECTIONID" val="1QI9fYWlRzm8PINmC2wwhd"/>
</p:tagLst>
</file>

<file path=ppt/tags/tag118.xml><?xml version="1.0" encoding="utf-8"?>
<p:tagLst xmlns:a="http://schemas.openxmlformats.org/drawingml/2006/main" xmlns:r="http://schemas.openxmlformats.org/officeDocument/2006/relationships" xmlns:p="http://schemas.openxmlformats.org/presentationml/2006/main">
  <p:tag name="DVSHAPEID" val="bHZnXsbdMKlW1tYJTG4T0Z"/>
</p:tagLst>
</file>

<file path=ppt/tags/tag119.xml><?xml version="1.0" encoding="utf-8"?>
<p:tagLst xmlns:a="http://schemas.openxmlformats.org/drawingml/2006/main" xmlns:r="http://schemas.openxmlformats.org/officeDocument/2006/relationships" xmlns:p="http://schemas.openxmlformats.org/presentationml/2006/main">
  <p:tag name="DVSECTIONID" val="6PuADgWKT8RCAKdzz5Akxr"/>
</p:tagLst>
</file>

<file path=ppt/tags/tag12.xml><?xml version="1.0" encoding="utf-8"?>
<p:tagLst xmlns:a="http://schemas.openxmlformats.org/drawingml/2006/main" xmlns:r="http://schemas.openxmlformats.org/officeDocument/2006/relationships" xmlns:p="http://schemas.openxmlformats.org/presentationml/2006/main">
  <p:tag name="DVSHAPEID" val="K8Nw60w70fGP0oAqbwyQ89"/>
</p:tagLst>
</file>

<file path=ppt/tags/tag120.xml><?xml version="1.0" encoding="utf-8"?>
<p:tagLst xmlns:a="http://schemas.openxmlformats.org/drawingml/2006/main" xmlns:r="http://schemas.openxmlformats.org/officeDocument/2006/relationships" xmlns:p="http://schemas.openxmlformats.org/presentationml/2006/main">
  <p:tag name="DVSHAPEID" val="AcEjK7RcPdbxkZDNVolusF"/>
</p:tagLst>
</file>

<file path=ppt/tags/tag121.xml><?xml version="1.0" encoding="utf-8"?>
<p:tagLst xmlns:a="http://schemas.openxmlformats.org/drawingml/2006/main" xmlns:r="http://schemas.openxmlformats.org/officeDocument/2006/relationships" xmlns:p="http://schemas.openxmlformats.org/presentationml/2006/main">
  <p:tag name="DVSHAPEID" val="P1uD36PV7tuK7iGKXYEn18"/>
</p:tagLst>
</file>

<file path=ppt/tags/tag122.xml><?xml version="1.0" encoding="utf-8"?>
<p:tagLst xmlns:a="http://schemas.openxmlformats.org/drawingml/2006/main" xmlns:r="http://schemas.openxmlformats.org/officeDocument/2006/relationships" xmlns:p="http://schemas.openxmlformats.org/presentationml/2006/main">
  <p:tag name="DVSHAPEID" val="8q64yyJBpO4VnDP63KnU6I"/>
</p:tagLst>
</file>

<file path=ppt/tags/tag123.xml><?xml version="1.0" encoding="utf-8"?>
<p:tagLst xmlns:a="http://schemas.openxmlformats.org/drawingml/2006/main" xmlns:r="http://schemas.openxmlformats.org/officeDocument/2006/relationships" xmlns:p="http://schemas.openxmlformats.org/presentationml/2006/main">
  <p:tag name="DVSHAPEID" val="2ARk6aqnP5EHT3xZyhbw3G"/>
</p:tagLst>
</file>

<file path=ppt/tags/tag124.xml><?xml version="1.0" encoding="utf-8"?>
<p:tagLst xmlns:a="http://schemas.openxmlformats.org/drawingml/2006/main" xmlns:r="http://schemas.openxmlformats.org/officeDocument/2006/relationships" xmlns:p="http://schemas.openxmlformats.org/presentationml/2006/main">
  <p:tag name="DVSHAPEID" val="FcV3VRUT061qnvcerya2ZZ"/>
</p:tagLst>
</file>

<file path=ppt/tags/tag125.xml><?xml version="1.0" encoding="utf-8"?>
<p:tagLst xmlns:a="http://schemas.openxmlformats.org/drawingml/2006/main" xmlns:r="http://schemas.openxmlformats.org/officeDocument/2006/relationships" xmlns:p="http://schemas.openxmlformats.org/presentationml/2006/main">
  <p:tag name="DVSHAPEID" val="gFKLy4c6IAEmUEo3ezsV5x"/>
</p:tagLst>
</file>

<file path=ppt/tags/tag126.xml><?xml version="1.0" encoding="utf-8"?>
<p:tagLst xmlns:a="http://schemas.openxmlformats.org/drawingml/2006/main" xmlns:r="http://schemas.openxmlformats.org/officeDocument/2006/relationships" xmlns:p="http://schemas.openxmlformats.org/presentationml/2006/main">
  <p:tag name="DVSECTIONID" val="6PuADgWKT8RCAKdzz5Akxr"/>
</p:tagLst>
</file>

<file path=ppt/tags/tag127.xml><?xml version="1.0" encoding="utf-8"?>
<p:tagLst xmlns:a="http://schemas.openxmlformats.org/drawingml/2006/main" xmlns:r="http://schemas.openxmlformats.org/officeDocument/2006/relationships" xmlns:p="http://schemas.openxmlformats.org/presentationml/2006/main">
  <p:tag name="DVSHAPEID" val="AcEjK7RcPdbxkZDNVolusF"/>
</p:tagLst>
</file>

<file path=ppt/tags/tag128.xml><?xml version="1.0" encoding="utf-8"?>
<p:tagLst xmlns:a="http://schemas.openxmlformats.org/drawingml/2006/main" xmlns:r="http://schemas.openxmlformats.org/officeDocument/2006/relationships" xmlns:p="http://schemas.openxmlformats.org/presentationml/2006/main">
  <p:tag name="DVSHAPEID" val="P1uD36PV7tuK7iGKXYEn18"/>
</p:tagLst>
</file>

<file path=ppt/tags/tag129.xml><?xml version="1.0" encoding="utf-8"?>
<p:tagLst xmlns:a="http://schemas.openxmlformats.org/drawingml/2006/main" xmlns:r="http://schemas.openxmlformats.org/officeDocument/2006/relationships" xmlns:p="http://schemas.openxmlformats.org/presentationml/2006/main">
  <p:tag name="DVSECTIONID" val="BLMAHaAdayGjUuVWF3fSJh"/>
</p:tagLst>
</file>

<file path=ppt/tags/tag13.xml><?xml version="1.0" encoding="utf-8"?>
<p:tagLst xmlns:a="http://schemas.openxmlformats.org/drawingml/2006/main" xmlns:r="http://schemas.openxmlformats.org/officeDocument/2006/relationships" xmlns:p="http://schemas.openxmlformats.org/presentationml/2006/main">
  <p:tag name="DVSHAPEID" val="OkYqojm2HyfbwMpp3uMEcR"/>
</p:tagLst>
</file>

<file path=ppt/tags/tag130.xml><?xml version="1.0" encoding="utf-8"?>
<p:tagLst xmlns:a="http://schemas.openxmlformats.org/drawingml/2006/main" xmlns:r="http://schemas.openxmlformats.org/officeDocument/2006/relationships" xmlns:p="http://schemas.openxmlformats.org/presentationml/2006/main">
  <p:tag name="DVSHAPEID" val="FsF1MjPDl1HGVfj9iQHTor"/>
</p:tagLst>
</file>

<file path=ppt/tags/tag131.xml><?xml version="1.0" encoding="utf-8"?>
<p:tagLst xmlns:a="http://schemas.openxmlformats.org/drawingml/2006/main" xmlns:r="http://schemas.openxmlformats.org/officeDocument/2006/relationships" xmlns:p="http://schemas.openxmlformats.org/presentationml/2006/main">
  <p:tag name="DVSHAPEID" val="M1BxPokAz3UJ0h6whSg5eC"/>
</p:tagLst>
</file>

<file path=ppt/tags/tag132.xml><?xml version="1.0" encoding="utf-8"?>
<p:tagLst xmlns:a="http://schemas.openxmlformats.org/drawingml/2006/main" xmlns:r="http://schemas.openxmlformats.org/officeDocument/2006/relationships" xmlns:p="http://schemas.openxmlformats.org/presentationml/2006/main">
  <p:tag name="DVSHAPEID" val="FeJ8J4hCeb9dGDqeuriLrD"/>
</p:tagLst>
</file>

<file path=ppt/tags/tag133.xml><?xml version="1.0" encoding="utf-8"?>
<p:tagLst xmlns:a="http://schemas.openxmlformats.org/drawingml/2006/main" xmlns:r="http://schemas.openxmlformats.org/officeDocument/2006/relationships" xmlns:p="http://schemas.openxmlformats.org/presentationml/2006/main">
  <p:tag name="DVSHAPEID" val="Lcf23LyODid9mmOGEfjXOJ"/>
</p:tagLst>
</file>

<file path=ppt/tags/tag134.xml><?xml version="1.0" encoding="utf-8"?>
<p:tagLst xmlns:a="http://schemas.openxmlformats.org/drawingml/2006/main" xmlns:r="http://schemas.openxmlformats.org/officeDocument/2006/relationships" xmlns:p="http://schemas.openxmlformats.org/presentationml/2006/main">
  <p:tag name="DVSHAPEID" val="AMAs62oPMtb1swTH1v3pyQ"/>
</p:tagLst>
</file>

<file path=ppt/tags/tag135.xml><?xml version="1.0" encoding="utf-8"?>
<p:tagLst xmlns:a="http://schemas.openxmlformats.org/drawingml/2006/main" xmlns:r="http://schemas.openxmlformats.org/officeDocument/2006/relationships" xmlns:p="http://schemas.openxmlformats.org/presentationml/2006/main">
  <p:tag name="DVSECTIONID" val="f3YaMduQWG9OKGQNhClfSj"/>
</p:tagLst>
</file>

<file path=ppt/tags/tag136.xml><?xml version="1.0" encoding="utf-8"?>
<p:tagLst xmlns:a="http://schemas.openxmlformats.org/drawingml/2006/main" xmlns:r="http://schemas.openxmlformats.org/officeDocument/2006/relationships" xmlns:p="http://schemas.openxmlformats.org/presentationml/2006/main">
  <p:tag name="DVSHAPEID" val="alTlDOLGJeqTZbpcKZ7OES"/>
</p:tagLst>
</file>

<file path=ppt/tags/tag137.xml><?xml version="1.0" encoding="utf-8"?>
<p:tagLst xmlns:a="http://schemas.openxmlformats.org/drawingml/2006/main" xmlns:r="http://schemas.openxmlformats.org/officeDocument/2006/relationships" xmlns:p="http://schemas.openxmlformats.org/presentationml/2006/main">
  <p:tag name="DVSHAPEID" val="M9AAYOwdYuBb8sNpZih1uL"/>
</p:tagLst>
</file>

<file path=ppt/tags/tag138.xml><?xml version="1.0" encoding="utf-8"?>
<p:tagLst xmlns:a="http://schemas.openxmlformats.org/drawingml/2006/main" xmlns:r="http://schemas.openxmlformats.org/officeDocument/2006/relationships" xmlns:p="http://schemas.openxmlformats.org/presentationml/2006/main">
  <p:tag name="DVSHAPEID" val="ASTAkL5y61cCjv4WQkRsnt"/>
</p:tagLst>
</file>

<file path=ppt/tags/tag139.xml><?xml version="1.0" encoding="utf-8"?>
<p:tagLst xmlns:a="http://schemas.openxmlformats.org/drawingml/2006/main" xmlns:r="http://schemas.openxmlformats.org/officeDocument/2006/relationships" xmlns:p="http://schemas.openxmlformats.org/presentationml/2006/main">
  <p:tag name="DVSHAPEID" val="wQeZyOTsMcpb67tn8q7eDk"/>
</p:tagLst>
</file>

<file path=ppt/tags/tag14.xml><?xml version="1.0" encoding="utf-8"?>
<p:tagLst xmlns:a="http://schemas.openxmlformats.org/drawingml/2006/main" xmlns:r="http://schemas.openxmlformats.org/officeDocument/2006/relationships" xmlns:p="http://schemas.openxmlformats.org/presentationml/2006/main">
  <p:tag name="DVSHAPEID" val="uF7xJMCsWVABjsyGCdKYy7"/>
</p:tagLst>
</file>

<file path=ppt/tags/tag140.xml><?xml version="1.0" encoding="utf-8"?>
<p:tagLst xmlns:a="http://schemas.openxmlformats.org/drawingml/2006/main" xmlns:r="http://schemas.openxmlformats.org/officeDocument/2006/relationships" xmlns:p="http://schemas.openxmlformats.org/presentationml/2006/main">
  <p:tag name="DVSHAPEID" val="JoasEXPJ1xC7l3lkdhEEf0"/>
</p:tagLst>
</file>

<file path=ppt/tags/tag141.xml><?xml version="1.0" encoding="utf-8"?>
<p:tagLst xmlns:a="http://schemas.openxmlformats.org/drawingml/2006/main" xmlns:r="http://schemas.openxmlformats.org/officeDocument/2006/relationships" xmlns:p="http://schemas.openxmlformats.org/presentationml/2006/main">
  <p:tag name="DVSECTIONID" val="Mn4qce82QpXFdJN2yM9GYj"/>
</p:tagLst>
</file>

<file path=ppt/tags/tag142.xml><?xml version="1.0" encoding="utf-8"?>
<p:tagLst xmlns:a="http://schemas.openxmlformats.org/drawingml/2006/main" xmlns:r="http://schemas.openxmlformats.org/officeDocument/2006/relationships" xmlns:p="http://schemas.openxmlformats.org/presentationml/2006/main">
  <p:tag name="DVSHAPEID" val="0xh3qNM3ruO2CsrAEwqNwK"/>
</p:tagLst>
</file>

<file path=ppt/tags/tag143.xml><?xml version="1.0" encoding="utf-8"?>
<p:tagLst xmlns:a="http://schemas.openxmlformats.org/drawingml/2006/main" xmlns:r="http://schemas.openxmlformats.org/officeDocument/2006/relationships" xmlns:p="http://schemas.openxmlformats.org/presentationml/2006/main">
  <p:tag name="DVSHAPEID" val="XkTiNXdNTpbJM3a2CB3I1H"/>
</p:tagLst>
</file>

<file path=ppt/tags/tag144.xml><?xml version="1.0" encoding="utf-8"?>
<p:tagLst xmlns:a="http://schemas.openxmlformats.org/drawingml/2006/main" xmlns:r="http://schemas.openxmlformats.org/officeDocument/2006/relationships" xmlns:p="http://schemas.openxmlformats.org/presentationml/2006/main">
  <p:tag name="DVSHAPEID" val="cqUqgqRxZKkfzX97ZOQEAp"/>
</p:tagLst>
</file>

<file path=ppt/tags/tag145.xml><?xml version="1.0" encoding="utf-8"?>
<p:tagLst xmlns:a="http://schemas.openxmlformats.org/drawingml/2006/main" xmlns:r="http://schemas.openxmlformats.org/officeDocument/2006/relationships" xmlns:p="http://schemas.openxmlformats.org/presentationml/2006/main">
  <p:tag name="DVSHAPEID" val="RSGnqBTOKNIg8tnnHMWmpq"/>
</p:tagLst>
</file>

<file path=ppt/tags/tag146.xml><?xml version="1.0" encoding="utf-8"?>
<p:tagLst xmlns:a="http://schemas.openxmlformats.org/drawingml/2006/main" xmlns:r="http://schemas.openxmlformats.org/officeDocument/2006/relationships" xmlns:p="http://schemas.openxmlformats.org/presentationml/2006/main">
  <p:tag name="DVSHAPEID" val="pwtdSuCeSn6Mz2KS0fDb0w"/>
</p:tagLst>
</file>

<file path=ppt/tags/tag147.xml><?xml version="1.0" encoding="utf-8"?>
<p:tagLst xmlns:a="http://schemas.openxmlformats.org/drawingml/2006/main" xmlns:r="http://schemas.openxmlformats.org/officeDocument/2006/relationships" xmlns:p="http://schemas.openxmlformats.org/presentationml/2006/main">
  <p:tag name="DVSHAPEID" val="xiOGKC73IdZqs9TcIpcvUl"/>
</p:tagLst>
</file>

<file path=ppt/tags/tag148.xml><?xml version="1.0" encoding="utf-8"?>
<p:tagLst xmlns:a="http://schemas.openxmlformats.org/drawingml/2006/main" xmlns:r="http://schemas.openxmlformats.org/officeDocument/2006/relationships" xmlns:p="http://schemas.openxmlformats.org/presentationml/2006/main">
  <p:tag name="DVSECTIONID" val="2uc3jOM3F9dSMftwxN8Q6q"/>
</p:tagLst>
</file>

<file path=ppt/tags/tag149.xml><?xml version="1.0" encoding="utf-8"?>
<p:tagLst xmlns:a="http://schemas.openxmlformats.org/drawingml/2006/main" xmlns:r="http://schemas.openxmlformats.org/officeDocument/2006/relationships" xmlns:p="http://schemas.openxmlformats.org/presentationml/2006/main">
  <p:tag name="DVSHAPEID" val="c8pWsscrk8Qc6QP59VC2aR"/>
</p:tagLst>
</file>

<file path=ppt/tags/tag15.xml><?xml version="1.0" encoding="utf-8"?>
<p:tagLst xmlns:a="http://schemas.openxmlformats.org/drawingml/2006/main" xmlns:r="http://schemas.openxmlformats.org/officeDocument/2006/relationships" xmlns:p="http://schemas.openxmlformats.org/presentationml/2006/main">
  <p:tag name="DVSHAPEID" val="AORO1Mt44uWXQiiRzApfCk"/>
</p:tagLst>
</file>

<file path=ppt/tags/tag150.xml><?xml version="1.0" encoding="utf-8"?>
<p:tagLst xmlns:a="http://schemas.openxmlformats.org/drawingml/2006/main" xmlns:r="http://schemas.openxmlformats.org/officeDocument/2006/relationships" xmlns:p="http://schemas.openxmlformats.org/presentationml/2006/main">
  <p:tag name="DVSECTIONID" val="XTKpvhPOCQBEUBsquN1BWF"/>
</p:tagLst>
</file>

<file path=ppt/tags/tag151.xml><?xml version="1.0" encoding="utf-8"?>
<p:tagLst xmlns:a="http://schemas.openxmlformats.org/drawingml/2006/main" xmlns:r="http://schemas.openxmlformats.org/officeDocument/2006/relationships" xmlns:p="http://schemas.openxmlformats.org/presentationml/2006/main">
  <p:tag name="DVSHAPEID" val="uQU3DWskQYv3hlFQ7jczy2"/>
</p:tagLst>
</file>

<file path=ppt/tags/tag152.xml><?xml version="1.0" encoding="utf-8"?>
<p:tagLst xmlns:a="http://schemas.openxmlformats.org/drawingml/2006/main" xmlns:r="http://schemas.openxmlformats.org/officeDocument/2006/relationships" xmlns:p="http://schemas.openxmlformats.org/presentationml/2006/main">
  <p:tag name="DVSHAPEID" val="SxzKCAVbWtPLjc2lH3mcNq"/>
</p:tagLst>
</file>

<file path=ppt/tags/tag153.xml><?xml version="1.0" encoding="utf-8"?>
<p:tagLst xmlns:a="http://schemas.openxmlformats.org/drawingml/2006/main" xmlns:r="http://schemas.openxmlformats.org/officeDocument/2006/relationships" xmlns:p="http://schemas.openxmlformats.org/presentationml/2006/main">
  <p:tag name="DVSECTIONID" val="IRk5YLGNW1eyF8QHszwG3b"/>
</p:tagLst>
</file>

<file path=ppt/tags/tag154.xml><?xml version="1.0" encoding="utf-8"?>
<p:tagLst xmlns:a="http://schemas.openxmlformats.org/drawingml/2006/main" xmlns:r="http://schemas.openxmlformats.org/officeDocument/2006/relationships" xmlns:p="http://schemas.openxmlformats.org/presentationml/2006/main">
  <p:tag name="DVSHAPEID" val="6H0Jpllzih0u2i3gf0b1Xh"/>
</p:tagLst>
</file>

<file path=ppt/tags/tag155.xml><?xml version="1.0" encoding="utf-8"?>
<p:tagLst xmlns:a="http://schemas.openxmlformats.org/drawingml/2006/main" xmlns:r="http://schemas.openxmlformats.org/officeDocument/2006/relationships" xmlns:p="http://schemas.openxmlformats.org/presentationml/2006/main">
  <p:tag name="DVSECTIONID" val="GYtegkCiQn6B51DVbg8wNk"/>
</p:tagLst>
</file>

<file path=ppt/tags/tag156.xml><?xml version="1.0" encoding="utf-8"?>
<p:tagLst xmlns:a="http://schemas.openxmlformats.org/drawingml/2006/main" xmlns:r="http://schemas.openxmlformats.org/officeDocument/2006/relationships" xmlns:p="http://schemas.openxmlformats.org/presentationml/2006/main">
  <p:tag name="DVSECTIONID" val="3lykVTSuxFbwamBKvlaDbR"/>
</p:tagLst>
</file>

<file path=ppt/tags/tag157.xml><?xml version="1.0" encoding="utf-8"?>
<p:tagLst xmlns:a="http://schemas.openxmlformats.org/drawingml/2006/main" xmlns:r="http://schemas.openxmlformats.org/officeDocument/2006/relationships" xmlns:p="http://schemas.openxmlformats.org/presentationml/2006/main">
  <p:tag name="DVSECTIONID" val="7nEN2qqfvAE4ICuwh5HRWS"/>
</p:tagLst>
</file>

<file path=ppt/tags/tag158.xml><?xml version="1.0" encoding="utf-8"?>
<p:tagLst xmlns:a="http://schemas.openxmlformats.org/drawingml/2006/main" xmlns:r="http://schemas.openxmlformats.org/officeDocument/2006/relationships" xmlns:p="http://schemas.openxmlformats.org/presentationml/2006/main">
  <p:tag name="DVSHAPEID" val="URsDysV8lIVp1yRI5HiMHe"/>
</p:tagLst>
</file>

<file path=ppt/tags/tag159.xml><?xml version="1.0" encoding="utf-8"?>
<p:tagLst xmlns:a="http://schemas.openxmlformats.org/drawingml/2006/main" xmlns:r="http://schemas.openxmlformats.org/officeDocument/2006/relationships" xmlns:p="http://schemas.openxmlformats.org/presentationml/2006/main">
  <p:tag name="DVSHAPEID" val="uN54nGPkskZJkoWCgy9N8L"/>
</p:tagLst>
</file>

<file path=ppt/tags/tag16.xml><?xml version="1.0" encoding="utf-8"?>
<p:tagLst xmlns:a="http://schemas.openxmlformats.org/drawingml/2006/main" xmlns:r="http://schemas.openxmlformats.org/officeDocument/2006/relationships" xmlns:p="http://schemas.openxmlformats.org/presentationml/2006/main">
  <p:tag name="DVSHAPEID" val="BVtXQnRyTejm5jFVLPYSR5"/>
</p:tagLst>
</file>

<file path=ppt/tags/tag160.xml><?xml version="1.0" encoding="utf-8"?>
<p:tagLst xmlns:a="http://schemas.openxmlformats.org/drawingml/2006/main" xmlns:r="http://schemas.openxmlformats.org/officeDocument/2006/relationships" xmlns:p="http://schemas.openxmlformats.org/presentationml/2006/main">
  <p:tag name="DVSECTIONID" val="GYtegkCiQn6B51DVbg8wNk"/>
</p:tagLst>
</file>

<file path=ppt/tags/tag161.xml><?xml version="1.0" encoding="utf-8"?>
<p:tagLst xmlns:a="http://schemas.openxmlformats.org/drawingml/2006/main" xmlns:r="http://schemas.openxmlformats.org/officeDocument/2006/relationships" xmlns:p="http://schemas.openxmlformats.org/presentationml/2006/main">
  <p:tag name="DVSECTIONID" val="GYtegkCiQn6B51DVbg8wNk"/>
</p:tagLst>
</file>

<file path=ppt/tags/tag162.xml><?xml version="1.0" encoding="utf-8"?>
<p:tagLst xmlns:a="http://schemas.openxmlformats.org/drawingml/2006/main" xmlns:r="http://schemas.openxmlformats.org/officeDocument/2006/relationships" xmlns:p="http://schemas.openxmlformats.org/presentationml/2006/main">
  <p:tag name="DVSECTIONID" val="GYtegkCiQn6B51DVbg8wNk"/>
</p:tagLst>
</file>

<file path=ppt/tags/tag163.xml><?xml version="1.0" encoding="utf-8"?>
<p:tagLst xmlns:a="http://schemas.openxmlformats.org/drawingml/2006/main" xmlns:r="http://schemas.openxmlformats.org/officeDocument/2006/relationships" xmlns:p="http://schemas.openxmlformats.org/presentationml/2006/main">
  <p:tag name="DVSECTIONID" val="r33P4wngywolU8FVoJqlPr"/>
</p:tagLst>
</file>

<file path=ppt/tags/tag164.xml><?xml version="1.0" encoding="utf-8"?>
<p:tagLst xmlns:a="http://schemas.openxmlformats.org/drawingml/2006/main" xmlns:r="http://schemas.openxmlformats.org/officeDocument/2006/relationships" xmlns:p="http://schemas.openxmlformats.org/presentationml/2006/main">
  <p:tag name="DVSHAPEID" val="UUCeiZdPJRS0DIQE42IiQe"/>
</p:tagLst>
</file>

<file path=ppt/tags/tag165.xml><?xml version="1.0" encoding="utf-8"?>
<p:tagLst xmlns:a="http://schemas.openxmlformats.org/drawingml/2006/main" xmlns:r="http://schemas.openxmlformats.org/officeDocument/2006/relationships" xmlns:p="http://schemas.openxmlformats.org/presentationml/2006/main">
  <p:tag name="DVSHAPEID" val="ERLN0rDleFeERin6mSnMCB"/>
</p:tagLst>
</file>

<file path=ppt/tags/tag166.xml><?xml version="1.0" encoding="utf-8"?>
<p:tagLst xmlns:a="http://schemas.openxmlformats.org/drawingml/2006/main" xmlns:r="http://schemas.openxmlformats.org/officeDocument/2006/relationships" xmlns:p="http://schemas.openxmlformats.org/presentationml/2006/main">
  <p:tag name="DVSHAPEID" val="3NCmtR2jm31VONPzbjaeHQ"/>
</p:tagLst>
</file>

<file path=ppt/tags/tag167.xml><?xml version="1.0" encoding="utf-8"?>
<p:tagLst xmlns:a="http://schemas.openxmlformats.org/drawingml/2006/main" xmlns:r="http://schemas.openxmlformats.org/officeDocument/2006/relationships" xmlns:p="http://schemas.openxmlformats.org/presentationml/2006/main">
  <p:tag name="DVSHAPEID" val="GrDw4iKr275JJhs1cXh9YV"/>
</p:tagLst>
</file>

<file path=ppt/tags/tag168.xml><?xml version="1.0" encoding="utf-8"?>
<p:tagLst xmlns:a="http://schemas.openxmlformats.org/drawingml/2006/main" xmlns:r="http://schemas.openxmlformats.org/officeDocument/2006/relationships" xmlns:p="http://schemas.openxmlformats.org/presentationml/2006/main">
  <p:tag name="DVSHAPEID" val="IoA8NHnPDT3c6aIWNKyU1U"/>
</p:tagLst>
</file>

<file path=ppt/tags/tag169.xml><?xml version="1.0" encoding="utf-8"?>
<p:tagLst xmlns:a="http://schemas.openxmlformats.org/drawingml/2006/main" xmlns:r="http://schemas.openxmlformats.org/officeDocument/2006/relationships" xmlns:p="http://schemas.openxmlformats.org/presentationml/2006/main">
  <p:tag name="DVSHAPEID" val="Q53x697cXyRLIfWVu33ctb"/>
</p:tagLst>
</file>

<file path=ppt/tags/tag17.xml><?xml version="1.0" encoding="utf-8"?>
<p:tagLst xmlns:a="http://schemas.openxmlformats.org/drawingml/2006/main" xmlns:r="http://schemas.openxmlformats.org/officeDocument/2006/relationships" xmlns:p="http://schemas.openxmlformats.org/presentationml/2006/main">
  <p:tag name="DVSHAPEID" val="ElBfnLDayjvgdWk3V5dvAI"/>
</p:tagLst>
</file>

<file path=ppt/tags/tag170.xml><?xml version="1.0" encoding="utf-8"?>
<p:tagLst xmlns:a="http://schemas.openxmlformats.org/drawingml/2006/main" xmlns:r="http://schemas.openxmlformats.org/officeDocument/2006/relationships" xmlns:p="http://schemas.openxmlformats.org/presentationml/2006/main">
  <p:tag name="DVSECTIONID" val="FS5WWkyjWejTxkiQ9SU4NY"/>
</p:tagLst>
</file>

<file path=ppt/tags/tag171.xml><?xml version="1.0" encoding="utf-8"?>
<p:tagLst xmlns:a="http://schemas.openxmlformats.org/drawingml/2006/main" xmlns:r="http://schemas.openxmlformats.org/officeDocument/2006/relationships" xmlns:p="http://schemas.openxmlformats.org/presentationml/2006/main">
  <p:tag name="DVSHAPEID" val="aCu2r9xieU9F8EkwLMMkT5"/>
</p:tagLst>
</file>

<file path=ppt/tags/tag172.xml><?xml version="1.0" encoding="utf-8"?>
<p:tagLst xmlns:a="http://schemas.openxmlformats.org/drawingml/2006/main" xmlns:r="http://schemas.openxmlformats.org/officeDocument/2006/relationships" xmlns:p="http://schemas.openxmlformats.org/presentationml/2006/main">
  <p:tag name="DVSHAPEID" val="IJwFQudAsu4i0OeIAE20f1"/>
</p:tagLst>
</file>

<file path=ppt/tags/tag173.xml><?xml version="1.0" encoding="utf-8"?>
<p:tagLst xmlns:a="http://schemas.openxmlformats.org/drawingml/2006/main" xmlns:r="http://schemas.openxmlformats.org/officeDocument/2006/relationships" xmlns:p="http://schemas.openxmlformats.org/presentationml/2006/main">
  <p:tag name="DVSHAPEID" val="9sH7w5A2cZS5UKvLi24DsF"/>
</p:tagLst>
</file>

<file path=ppt/tags/tag174.xml><?xml version="1.0" encoding="utf-8"?>
<p:tagLst xmlns:a="http://schemas.openxmlformats.org/drawingml/2006/main" xmlns:r="http://schemas.openxmlformats.org/officeDocument/2006/relationships" xmlns:p="http://schemas.openxmlformats.org/presentationml/2006/main">
  <p:tag name="DVSECTIONID" val="gwp7Due9qMIIfZHc5OCspg"/>
</p:tagLst>
</file>

<file path=ppt/tags/tag175.xml><?xml version="1.0" encoding="utf-8"?>
<p:tagLst xmlns:a="http://schemas.openxmlformats.org/drawingml/2006/main" xmlns:r="http://schemas.openxmlformats.org/officeDocument/2006/relationships" xmlns:p="http://schemas.openxmlformats.org/presentationml/2006/main">
  <p:tag name="DVSHAPEID" val="pekxZZALaTAMwNmhmIpCGK"/>
</p:tagLst>
</file>

<file path=ppt/tags/tag176.xml><?xml version="1.0" encoding="utf-8"?>
<p:tagLst xmlns:a="http://schemas.openxmlformats.org/drawingml/2006/main" xmlns:r="http://schemas.openxmlformats.org/officeDocument/2006/relationships" xmlns:p="http://schemas.openxmlformats.org/presentationml/2006/main">
  <p:tag name="DVSECTIONID" val="AIaTA5wDewFGBywPG44MNw"/>
</p:tagLst>
</file>

<file path=ppt/tags/tag177.xml><?xml version="1.0" encoding="utf-8"?>
<p:tagLst xmlns:a="http://schemas.openxmlformats.org/drawingml/2006/main" xmlns:r="http://schemas.openxmlformats.org/officeDocument/2006/relationships" xmlns:p="http://schemas.openxmlformats.org/presentationml/2006/main">
  <p:tag name="DVSHAPEID" val="gcbqNz4WD2mwoJCNPnLiWd"/>
</p:tagLst>
</file>

<file path=ppt/tags/tag178.xml><?xml version="1.0" encoding="utf-8"?>
<p:tagLst xmlns:a="http://schemas.openxmlformats.org/drawingml/2006/main" xmlns:r="http://schemas.openxmlformats.org/officeDocument/2006/relationships" xmlns:p="http://schemas.openxmlformats.org/presentationml/2006/main">
  <p:tag name="DVSHAPEID" val="DEli4Iff2bJ1tQelLpgBkE"/>
</p:tagLst>
</file>

<file path=ppt/tags/tag179.xml><?xml version="1.0" encoding="utf-8"?>
<p:tagLst xmlns:a="http://schemas.openxmlformats.org/drawingml/2006/main" xmlns:r="http://schemas.openxmlformats.org/officeDocument/2006/relationships" xmlns:p="http://schemas.openxmlformats.org/presentationml/2006/main">
  <p:tag name="DVSECTIONID" val="2zn9Gg8ynCs3ylOhWAQ84k"/>
</p:tagLst>
</file>

<file path=ppt/tags/tag18.xml><?xml version="1.0" encoding="utf-8"?>
<p:tagLst xmlns:a="http://schemas.openxmlformats.org/drawingml/2006/main" xmlns:r="http://schemas.openxmlformats.org/officeDocument/2006/relationships" xmlns:p="http://schemas.openxmlformats.org/presentationml/2006/main">
  <p:tag name="DVSHAPEID" val="EudZbDOzgJsvg7mBZ5UJFZ"/>
</p:tagLst>
</file>

<file path=ppt/tags/tag180.xml><?xml version="1.0" encoding="utf-8"?>
<p:tagLst xmlns:a="http://schemas.openxmlformats.org/drawingml/2006/main" xmlns:r="http://schemas.openxmlformats.org/officeDocument/2006/relationships" xmlns:p="http://schemas.openxmlformats.org/presentationml/2006/main">
  <p:tag name="DVSHAPEID" val="nCDczjtPnM3ZbvEswG6j27"/>
</p:tagLst>
</file>

<file path=ppt/tags/tag181.xml><?xml version="1.0" encoding="utf-8"?>
<p:tagLst xmlns:a="http://schemas.openxmlformats.org/drawingml/2006/main" xmlns:r="http://schemas.openxmlformats.org/officeDocument/2006/relationships" xmlns:p="http://schemas.openxmlformats.org/presentationml/2006/main">
  <p:tag name="DVSHAPEID" val="TDgBeicGeWOGlEgl1xDzvG"/>
</p:tagLst>
</file>

<file path=ppt/tags/tag182.xml><?xml version="1.0" encoding="utf-8"?>
<p:tagLst xmlns:a="http://schemas.openxmlformats.org/drawingml/2006/main" xmlns:r="http://schemas.openxmlformats.org/officeDocument/2006/relationships" xmlns:p="http://schemas.openxmlformats.org/presentationml/2006/main">
  <p:tag name="DVSECTIONID" val="6BCPTWaV90YXMvVZgwXTYW"/>
</p:tagLst>
</file>

<file path=ppt/tags/tag183.xml><?xml version="1.0" encoding="utf-8"?>
<p:tagLst xmlns:a="http://schemas.openxmlformats.org/drawingml/2006/main" xmlns:r="http://schemas.openxmlformats.org/officeDocument/2006/relationships" xmlns:p="http://schemas.openxmlformats.org/presentationml/2006/main">
  <p:tag name="DVSHAPEID" val="Ms9l5Mtjsncbzshhs2vwyt"/>
</p:tagLst>
</file>

<file path=ppt/tags/tag184.xml><?xml version="1.0" encoding="utf-8"?>
<p:tagLst xmlns:a="http://schemas.openxmlformats.org/drawingml/2006/main" xmlns:r="http://schemas.openxmlformats.org/officeDocument/2006/relationships" xmlns:p="http://schemas.openxmlformats.org/presentationml/2006/main">
  <p:tag name="DVSHAPEID" val="yXG6R9M2ZCUgPb3eeHm4jG"/>
</p:tagLst>
</file>

<file path=ppt/tags/tag185.xml><?xml version="1.0" encoding="utf-8"?>
<p:tagLst xmlns:a="http://schemas.openxmlformats.org/drawingml/2006/main" xmlns:r="http://schemas.openxmlformats.org/officeDocument/2006/relationships" xmlns:p="http://schemas.openxmlformats.org/presentationml/2006/main">
  <p:tag name="DVSHAPEID" val="NZWcaee4OvyjUbEYVjxqnz"/>
</p:tagLst>
</file>

<file path=ppt/tags/tag186.xml><?xml version="1.0" encoding="utf-8"?>
<p:tagLst xmlns:a="http://schemas.openxmlformats.org/drawingml/2006/main" xmlns:r="http://schemas.openxmlformats.org/officeDocument/2006/relationships" xmlns:p="http://schemas.openxmlformats.org/presentationml/2006/main">
  <p:tag name="DVSHAPEID" val="hiC6eeOOau9R9GaEZxNUOp"/>
</p:tagLst>
</file>

<file path=ppt/tags/tag187.xml><?xml version="1.0" encoding="utf-8"?>
<p:tagLst xmlns:a="http://schemas.openxmlformats.org/drawingml/2006/main" xmlns:r="http://schemas.openxmlformats.org/officeDocument/2006/relationships" xmlns:p="http://schemas.openxmlformats.org/presentationml/2006/main">
  <p:tag name="DVSHAPEID" val="IvhRzfL2wTidIDz400g0l4"/>
</p:tagLst>
</file>

<file path=ppt/tags/tag188.xml><?xml version="1.0" encoding="utf-8"?>
<p:tagLst xmlns:a="http://schemas.openxmlformats.org/drawingml/2006/main" xmlns:r="http://schemas.openxmlformats.org/officeDocument/2006/relationships" xmlns:p="http://schemas.openxmlformats.org/presentationml/2006/main">
  <p:tag name="DVSHAPEID" val="a21XOgk0CtLSA6PmEy27Xf"/>
</p:tagLst>
</file>

<file path=ppt/tags/tag189.xml><?xml version="1.0" encoding="utf-8"?>
<p:tagLst xmlns:a="http://schemas.openxmlformats.org/drawingml/2006/main" xmlns:r="http://schemas.openxmlformats.org/officeDocument/2006/relationships" xmlns:p="http://schemas.openxmlformats.org/presentationml/2006/main">
  <p:tag name="DVSHAPEID" val="yVYw5UwNEO3DlePBqvHwgP"/>
</p:tagLst>
</file>

<file path=ppt/tags/tag19.xml><?xml version="1.0" encoding="utf-8"?>
<p:tagLst xmlns:a="http://schemas.openxmlformats.org/drawingml/2006/main" xmlns:r="http://schemas.openxmlformats.org/officeDocument/2006/relationships" xmlns:p="http://schemas.openxmlformats.org/presentationml/2006/main">
  <p:tag name="DVSHAPEID" val="QO5IBHTTFlvWH71nA0lZ3L"/>
</p:tagLst>
</file>

<file path=ppt/tags/tag190.xml><?xml version="1.0" encoding="utf-8"?>
<p:tagLst xmlns:a="http://schemas.openxmlformats.org/drawingml/2006/main" xmlns:r="http://schemas.openxmlformats.org/officeDocument/2006/relationships" xmlns:p="http://schemas.openxmlformats.org/presentationml/2006/main">
  <p:tag name="DVSHAPEID" val="sQ3tfElHYd6Uu6ZibqtPOW"/>
</p:tagLst>
</file>

<file path=ppt/tags/tag191.xml><?xml version="1.0" encoding="utf-8"?>
<p:tagLst xmlns:a="http://schemas.openxmlformats.org/drawingml/2006/main" xmlns:r="http://schemas.openxmlformats.org/officeDocument/2006/relationships" xmlns:p="http://schemas.openxmlformats.org/presentationml/2006/main">
  <p:tag name="DVSHAPEID" val="OWLBw27wprYIt7sCFSrXQQ"/>
</p:tagLst>
</file>

<file path=ppt/tags/tag192.xml><?xml version="1.0" encoding="utf-8"?>
<p:tagLst xmlns:a="http://schemas.openxmlformats.org/drawingml/2006/main" xmlns:r="http://schemas.openxmlformats.org/officeDocument/2006/relationships" xmlns:p="http://schemas.openxmlformats.org/presentationml/2006/main">
  <p:tag name="DVSHAPEID" val="xqJJB8kh2r1v27HE7izrNE"/>
</p:tagLst>
</file>

<file path=ppt/tags/tag193.xml><?xml version="1.0" encoding="utf-8"?>
<p:tagLst xmlns:a="http://schemas.openxmlformats.org/drawingml/2006/main" xmlns:r="http://schemas.openxmlformats.org/officeDocument/2006/relationships" xmlns:p="http://schemas.openxmlformats.org/presentationml/2006/main">
  <p:tag name="DVSECTIONID" val="yS8BVBc3Wq8IsMwQnbnrtr"/>
</p:tagLst>
</file>

<file path=ppt/tags/tag194.xml><?xml version="1.0" encoding="utf-8"?>
<p:tagLst xmlns:a="http://schemas.openxmlformats.org/drawingml/2006/main" xmlns:r="http://schemas.openxmlformats.org/officeDocument/2006/relationships" xmlns:p="http://schemas.openxmlformats.org/presentationml/2006/main">
  <p:tag name="DVSHAPEID" val="HX5lU1L8no2SuY6JjLws3a"/>
</p:tagLst>
</file>

<file path=ppt/tags/tag195.xml><?xml version="1.0" encoding="utf-8"?>
<p:tagLst xmlns:a="http://schemas.openxmlformats.org/drawingml/2006/main" xmlns:r="http://schemas.openxmlformats.org/officeDocument/2006/relationships" xmlns:p="http://schemas.openxmlformats.org/presentationml/2006/main">
  <p:tag name="DVSHAPEID" val="F7D9BFMDaJf9ruDQqqfoSq"/>
</p:tagLst>
</file>

<file path=ppt/tags/tag196.xml><?xml version="1.0" encoding="utf-8"?>
<p:tagLst xmlns:a="http://schemas.openxmlformats.org/drawingml/2006/main" xmlns:r="http://schemas.openxmlformats.org/officeDocument/2006/relationships" xmlns:p="http://schemas.openxmlformats.org/presentationml/2006/main">
  <p:tag name="DVSHAPEID" val="hzJWrl2f2VZAmZNHNljiBk"/>
</p:tagLst>
</file>

<file path=ppt/tags/tag197.xml><?xml version="1.0" encoding="utf-8"?>
<p:tagLst xmlns:a="http://schemas.openxmlformats.org/drawingml/2006/main" xmlns:r="http://schemas.openxmlformats.org/officeDocument/2006/relationships" xmlns:p="http://schemas.openxmlformats.org/presentationml/2006/main">
  <p:tag name="DVSECTIONID" val="h02MoH95BylAqKQ2fFQUC1"/>
</p:tagLst>
</file>

<file path=ppt/tags/tag198.xml><?xml version="1.0" encoding="utf-8"?>
<p:tagLst xmlns:a="http://schemas.openxmlformats.org/drawingml/2006/main" xmlns:r="http://schemas.openxmlformats.org/officeDocument/2006/relationships" xmlns:p="http://schemas.openxmlformats.org/presentationml/2006/main">
  <p:tag name="DVSHAPEID" val="e291rvVGZsNPlxwXHACiK7"/>
</p:tagLst>
</file>

<file path=ppt/tags/tag199.xml><?xml version="1.0" encoding="utf-8"?>
<p:tagLst xmlns:a="http://schemas.openxmlformats.org/drawingml/2006/main" xmlns:r="http://schemas.openxmlformats.org/officeDocument/2006/relationships" xmlns:p="http://schemas.openxmlformats.org/presentationml/2006/main">
  <p:tag name="DVSHAPEID" val="Ms9l5Mtjsncbzshhs2vwyt"/>
</p:tagLst>
</file>

<file path=ppt/tags/tag2.xml><?xml version="1.0" encoding="utf-8"?>
<p:tagLst xmlns:a="http://schemas.openxmlformats.org/drawingml/2006/main" xmlns:r="http://schemas.openxmlformats.org/officeDocument/2006/relationships" xmlns:p="http://schemas.openxmlformats.org/presentationml/2006/main">
  <p:tag name="DVSHAPEID" val="9X8n4S0kcgV1zI0bz7Dc4p"/>
</p:tagLst>
</file>

<file path=ppt/tags/tag20.xml><?xml version="1.0" encoding="utf-8"?>
<p:tagLst xmlns:a="http://schemas.openxmlformats.org/drawingml/2006/main" xmlns:r="http://schemas.openxmlformats.org/officeDocument/2006/relationships" xmlns:p="http://schemas.openxmlformats.org/presentationml/2006/main">
  <p:tag name="DVSHAPEID" val="NIFdHk57AR2EDpTs27Fm47"/>
</p:tagLst>
</file>

<file path=ppt/tags/tag200.xml><?xml version="1.0" encoding="utf-8"?>
<p:tagLst xmlns:a="http://schemas.openxmlformats.org/drawingml/2006/main" xmlns:r="http://schemas.openxmlformats.org/officeDocument/2006/relationships" xmlns:p="http://schemas.openxmlformats.org/presentationml/2006/main">
  <p:tag name="DVSHAPEID" val="nYET7URn6OxJb5FQVbMAtJ"/>
</p:tagLst>
</file>

<file path=ppt/tags/tag201.xml><?xml version="1.0" encoding="utf-8"?>
<p:tagLst xmlns:a="http://schemas.openxmlformats.org/drawingml/2006/main" xmlns:r="http://schemas.openxmlformats.org/officeDocument/2006/relationships" xmlns:p="http://schemas.openxmlformats.org/presentationml/2006/main">
  <p:tag name="DVSHAPEID" val="pRcYwbYz8eC2IGHZrcTNrU"/>
</p:tagLst>
</file>

<file path=ppt/tags/tag202.xml><?xml version="1.0" encoding="utf-8"?>
<p:tagLst xmlns:a="http://schemas.openxmlformats.org/drawingml/2006/main" xmlns:r="http://schemas.openxmlformats.org/officeDocument/2006/relationships" xmlns:p="http://schemas.openxmlformats.org/presentationml/2006/main">
  <p:tag name="DVSHAPEID" val="Wo5xWMTm4gkRd5QpSo2lIZ"/>
</p:tagLst>
</file>

<file path=ppt/tags/tag203.xml><?xml version="1.0" encoding="utf-8"?>
<p:tagLst xmlns:a="http://schemas.openxmlformats.org/drawingml/2006/main" xmlns:r="http://schemas.openxmlformats.org/officeDocument/2006/relationships" xmlns:p="http://schemas.openxmlformats.org/presentationml/2006/main">
  <p:tag name="DVSECTIONID" val="Ioe7SntMRMfSs9PkIhLCIM"/>
</p:tagLst>
</file>

<file path=ppt/tags/tag204.xml><?xml version="1.0" encoding="utf-8"?>
<p:tagLst xmlns:a="http://schemas.openxmlformats.org/drawingml/2006/main" xmlns:r="http://schemas.openxmlformats.org/officeDocument/2006/relationships" xmlns:p="http://schemas.openxmlformats.org/presentationml/2006/main">
  <p:tag name="DVSHAPEID" val="GOk7wfLwmTzeQ3pFdqBUHk"/>
</p:tagLst>
</file>

<file path=ppt/tags/tag205.xml><?xml version="1.0" encoding="utf-8"?>
<p:tagLst xmlns:a="http://schemas.openxmlformats.org/drawingml/2006/main" xmlns:r="http://schemas.openxmlformats.org/officeDocument/2006/relationships" xmlns:p="http://schemas.openxmlformats.org/presentationml/2006/main">
  <p:tag name="DVSHAPEID" val="9R7D2JDT5zOWSVCjPMuwy5"/>
</p:tagLst>
</file>

<file path=ppt/tags/tag206.xml><?xml version="1.0" encoding="utf-8"?>
<p:tagLst xmlns:a="http://schemas.openxmlformats.org/drawingml/2006/main" xmlns:r="http://schemas.openxmlformats.org/officeDocument/2006/relationships" xmlns:p="http://schemas.openxmlformats.org/presentationml/2006/main">
  <p:tag name="DVSECTIONID" val="qswJhhPfuOdlvGI3u8rYxh"/>
</p:tagLst>
</file>

<file path=ppt/tags/tag207.xml><?xml version="1.0" encoding="utf-8"?>
<p:tagLst xmlns:a="http://schemas.openxmlformats.org/drawingml/2006/main" xmlns:r="http://schemas.openxmlformats.org/officeDocument/2006/relationships" xmlns:p="http://schemas.openxmlformats.org/presentationml/2006/main">
  <p:tag name="DVSECTIONID" val="9e5WbnvUKo4hUzAGJJmHoN"/>
</p:tagLst>
</file>

<file path=ppt/tags/tag208.xml><?xml version="1.0" encoding="utf-8"?>
<p:tagLst xmlns:a="http://schemas.openxmlformats.org/drawingml/2006/main" xmlns:r="http://schemas.openxmlformats.org/officeDocument/2006/relationships" xmlns:p="http://schemas.openxmlformats.org/presentationml/2006/main">
  <p:tag name="DVSHAPEID" val="ivg9kWzsC5h0IfyN5diTgr"/>
</p:tagLst>
</file>

<file path=ppt/tags/tag209.xml><?xml version="1.0" encoding="utf-8"?>
<p:tagLst xmlns:a="http://schemas.openxmlformats.org/drawingml/2006/main" xmlns:r="http://schemas.openxmlformats.org/officeDocument/2006/relationships" xmlns:p="http://schemas.openxmlformats.org/presentationml/2006/main">
  <p:tag name="DVSHAPEID" val="AzC0oTAnGB8hBFdTADeXyG"/>
</p:tagLst>
</file>

<file path=ppt/tags/tag21.xml><?xml version="1.0" encoding="utf-8"?>
<p:tagLst xmlns:a="http://schemas.openxmlformats.org/drawingml/2006/main" xmlns:r="http://schemas.openxmlformats.org/officeDocument/2006/relationships" xmlns:p="http://schemas.openxmlformats.org/presentationml/2006/main">
  <p:tag name="DVSHAPEID" val="ZkpezCvUnGV41n2nZzNxKD"/>
</p:tagLst>
</file>

<file path=ppt/tags/tag210.xml><?xml version="1.0" encoding="utf-8"?>
<p:tagLst xmlns:a="http://schemas.openxmlformats.org/drawingml/2006/main" xmlns:r="http://schemas.openxmlformats.org/officeDocument/2006/relationships" xmlns:p="http://schemas.openxmlformats.org/presentationml/2006/main">
  <p:tag name="DVSHAPEID" val="NPheKEqzUYRQVGwkxGSeoF"/>
</p:tagLst>
</file>

<file path=ppt/tags/tag211.xml><?xml version="1.0" encoding="utf-8"?>
<p:tagLst xmlns:a="http://schemas.openxmlformats.org/drawingml/2006/main" xmlns:r="http://schemas.openxmlformats.org/officeDocument/2006/relationships" xmlns:p="http://schemas.openxmlformats.org/presentationml/2006/main">
  <p:tag name="DVSECTIONID" val="P339sp8Mvwt7Oy2CgfJBfX"/>
</p:tagLst>
</file>

<file path=ppt/tags/tag212.xml><?xml version="1.0" encoding="utf-8"?>
<p:tagLst xmlns:a="http://schemas.openxmlformats.org/drawingml/2006/main" xmlns:r="http://schemas.openxmlformats.org/officeDocument/2006/relationships" xmlns:p="http://schemas.openxmlformats.org/presentationml/2006/main">
  <p:tag name="DVSHAPEID" val="D6UqWP6NDOGG8cxUE9UO3j"/>
</p:tagLst>
</file>

<file path=ppt/tags/tag213.xml><?xml version="1.0" encoding="utf-8"?>
<p:tagLst xmlns:a="http://schemas.openxmlformats.org/drawingml/2006/main" xmlns:r="http://schemas.openxmlformats.org/officeDocument/2006/relationships" xmlns:p="http://schemas.openxmlformats.org/presentationml/2006/main">
  <p:tag name="DVSHAPEID" val="Uw7LP6voXGyySJYfLQjOjF"/>
</p:tagLst>
</file>

<file path=ppt/tags/tag214.xml><?xml version="1.0" encoding="utf-8"?>
<p:tagLst xmlns:a="http://schemas.openxmlformats.org/drawingml/2006/main" xmlns:r="http://schemas.openxmlformats.org/officeDocument/2006/relationships" xmlns:p="http://schemas.openxmlformats.org/presentationml/2006/main">
  <p:tag name="DVSECTIONID" val="mz2sJ3u8YHrCvdmpKGIZBn"/>
</p:tagLst>
</file>

<file path=ppt/tags/tag215.xml><?xml version="1.0" encoding="utf-8"?>
<p:tagLst xmlns:a="http://schemas.openxmlformats.org/drawingml/2006/main" xmlns:r="http://schemas.openxmlformats.org/officeDocument/2006/relationships" xmlns:p="http://schemas.openxmlformats.org/presentationml/2006/main">
  <p:tag name="DVSECTIONID" val="1fg5OW3TeGKPh79i16XTm7"/>
</p:tagLst>
</file>

<file path=ppt/tags/tag216.xml><?xml version="1.0" encoding="utf-8"?>
<p:tagLst xmlns:a="http://schemas.openxmlformats.org/drawingml/2006/main" xmlns:r="http://schemas.openxmlformats.org/officeDocument/2006/relationships" xmlns:p="http://schemas.openxmlformats.org/presentationml/2006/main">
  <p:tag name="DVSECTIONID" val="oMJEYFpqvgwYyMbDfx54sK"/>
</p:tagLst>
</file>

<file path=ppt/tags/tag217.xml><?xml version="1.0" encoding="utf-8"?>
<p:tagLst xmlns:a="http://schemas.openxmlformats.org/drawingml/2006/main" xmlns:r="http://schemas.openxmlformats.org/officeDocument/2006/relationships" xmlns:p="http://schemas.openxmlformats.org/presentationml/2006/main">
  <p:tag name="DVSECTIONID" val="SFVefrFB1H0URumaYnuNbu"/>
</p:tagLst>
</file>

<file path=ppt/tags/tag218.xml><?xml version="1.0" encoding="utf-8"?>
<p:tagLst xmlns:a="http://schemas.openxmlformats.org/drawingml/2006/main" xmlns:r="http://schemas.openxmlformats.org/officeDocument/2006/relationships" xmlns:p="http://schemas.openxmlformats.org/presentationml/2006/main">
  <p:tag name="DVSECTIONID" val="SFVefrFB1H0URumaYnuNbu"/>
</p:tagLst>
</file>

<file path=ppt/tags/tag219.xml><?xml version="1.0" encoding="utf-8"?>
<p:tagLst xmlns:a="http://schemas.openxmlformats.org/drawingml/2006/main" xmlns:r="http://schemas.openxmlformats.org/officeDocument/2006/relationships" xmlns:p="http://schemas.openxmlformats.org/presentationml/2006/main">
  <p:tag name="DVSECTIONID" val="jiym6nQpNiEDT3IJqYLTeO"/>
</p:tagLst>
</file>

<file path=ppt/tags/tag22.xml><?xml version="1.0" encoding="utf-8"?>
<p:tagLst xmlns:a="http://schemas.openxmlformats.org/drawingml/2006/main" xmlns:r="http://schemas.openxmlformats.org/officeDocument/2006/relationships" xmlns:p="http://schemas.openxmlformats.org/presentationml/2006/main">
  <p:tag name="DVSHAPEID" val="T3tCt7XejGHFIlNsLtBGtm"/>
</p:tagLst>
</file>

<file path=ppt/tags/tag220.xml><?xml version="1.0" encoding="utf-8"?>
<p:tagLst xmlns:a="http://schemas.openxmlformats.org/drawingml/2006/main" xmlns:r="http://schemas.openxmlformats.org/officeDocument/2006/relationships" xmlns:p="http://schemas.openxmlformats.org/presentationml/2006/main">
  <p:tag name="DVSECTIONID" val="dTNtNPE9MZ0z9DlG1fJx4r"/>
</p:tagLst>
</file>

<file path=ppt/tags/tag221.xml><?xml version="1.0" encoding="utf-8"?>
<p:tagLst xmlns:a="http://schemas.openxmlformats.org/drawingml/2006/main" xmlns:r="http://schemas.openxmlformats.org/officeDocument/2006/relationships" xmlns:p="http://schemas.openxmlformats.org/presentationml/2006/main">
  <p:tag name="DVSHAPEID" val="G5V10PfJIE2tjrPw56iFGG"/>
</p:tagLst>
</file>

<file path=ppt/tags/tag222.xml><?xml version="1.0" encoding="utf-8"?>
<p:tagLst xmlns:a="http://schemas.openxmlformats.org/drawingml/2006/main" xmlns:r="http://schemas.openxmlformats.org/officeDocument/2006/relationships" xmlns:p="http://schemas.openxmlformats.org/presentationml/2006/main">
  <p:tag name="DVSHAPEID" val="7rE7rL2j0Gi9Rnprr1Y9Q7"/>
</p:tagLst>
</file>

<file path=ppt/tags/tag223.xml><?xml version="1.0" encoding="utf-8"?>
<p:tagLst xmlns:a="http://schemas.openxmlformats.org/drawingml/2006/main" xmlns:r="http://schemas.openxmlformats.org/officeDocument/2006/relationships" xmlns:p="http://schemas.openxmlformats.org/presentationml/2006/main">
  <p:tag name="DVSHAPEID" val="5FiViG7Dg7z0XumSotHpEl"/>
</p:tagLst>
</file>

<file path=ppt/tags/tag224.xml><?xml version="1.0" encoding="utf-8"?>
<p:tagLst xmlns:a="http://schemas.openxmlformats.org/drawingml/2006/main" xmlns:r="http://schemas.openxmlformats.org/officeDocument/2006/relationships" xmlns:p="http://schemas.openxmlformats.org/presentationml/2006/main">
  <p:tag name="DVSHAPEID" val="b9zr6EFhGxQ0lYOvtmcnqa"/>
</p:tagLst>
</file>

<file path=ppt/tags/tag23.xml><?xml version="1.0" encoding="utf-8"?>
<p:tagLst xmlns:a="http://schemas.openxmlformats.org/drawingml/2006/main" xmlns:r="http://schemas.openxmlformats.org/officeDocument/2006/relationships" xmlns:p="http://schemas.openxmlformats.org/presentationml/2006/main">
  <p:tag name="DVSHAPEID" val="IzowqE76zxnlqmLW8oW9mf"/>
</p:tagLst>
</file>

<file path=ppt/tags/tag24.xml><?xml version="1.0" encoding="utf-8"?>
<p:tagLst xmlns:a="http://schemas.openxmlformats.org/drawingml/2006/main" xmlns:r="http://schemas.openxmlformats.org/officeDocument/2006/relationships" xmlns:p="http://schemas.openxmlformats.org/presentationml/2006/main">
  <p:tag name="DVSHAPEID" val="nlFHAwNjW4axkTeXHi6d6a"/>
</p:tagLst>
</file>

<file path=ppt/tags/tag25.xml><?xml version="1.0" encoding="utf-8"?>
<p:tagLst xmlns:a="http://schemas.openxmlformats.org/drawingml/2006/main" xmlns:r="http://schemas.openxmlformats.org/officeDocument/2006/relationships" xmlns:p="http://schemas.openxmlformats.org/presentationml/2006/main">
  <p:tag name="DVSHAPEID" val="imVqHOlcJjZtc2QJ4AigAj"/>
</p:tagLst>
</file>

<file path=ppt/tags/tag26.xml><?xml version="1.0" encoding="utf-8"?>
<p:tagLst xmlns:a="http://schemas.openxmlformats.org/drawingml/2006/main" xmlns:r="http://schemas.openxmlformats.org/officeDocument/2006/relationships" xmlns:p="http://schemas.openxmlformats.org/presentationml/2006/main">
  <p:tag name="DVSHAPEID" val="bS2RIaHE398d2jL9PZYJkQ"/>
</p:tagLst>
</file>

<file path=ppt/tags/tag27.xml><?xml version="1.0" encoding="utf-8"?>
<p:tagLst xmlns:a="http://schemas.openxmlformats.org/drawingml/2006/main" xmlns:r="http://schemas.openxmlformats.org/officeDocument/2006/relationships" xmlns:p="http://schemas.openxmlformats.org/presentationml/2006/main">
  <p:tag name="DVSHAPEID" val="yQHb7YevUQzZa2oP5au5gQ"/>
</p:tagLst>
</file>

<file path=ppt/tags/tag28.xml><?xml version="1.0" encoding="utf-8"?>
<p:tagLst xmlns:a="http://schemas.openxmlformats.org/drawingml/2006/main" xmlns:r="http://schemas.openxmlformats.org/officeDocument/2006/relationships" xmlns:p="http://schemas.openxmlformats.org/presentationml/2006/main">
  <p:tag name="DVSHAPEID" val="kY0wXVKjiQYkkbaw3Jpxeh"/>
</p:tagLst>
</file>

<file path=ppt/tags/tag29.xml><?xml version="1.0" encoding="utf-8"?>
<p:tagLst xmlns:a="http://schemas.openxmlformats.org/drawingml/2006/main" xmlns:r="http://schemas.openxmlformats.org/officeDocument/2006/relationships" xmlns:p="http://schemas.openxmlformats.org/presentationml/2006/main">
  <p:tag name="DVSHAPEID" val="D28IK0TNeeAIvIbA0jKByJ"/>
</p:tagLst>
</file>

<file path=ppt/tags/tag3.xml><?xml version="1.0" encoding="utf-8"?>
<p:tagLst xmlns:a="http://schemas.openxmlformats.org/drawingml/2006/main" xmlns:r="http://schemas.openxmlformats.org/officeDocument/2006/relationships" xmlns:p="http://schemas.openxmlformats.org/presentationml/2006/main">
  <p:tag name="DVSHAPEID" val="xBuG9CNIpqJxHtMGtKu7dc"/>
</p:tagLst>
</file>

<file path=ppt/tags/tag30.xml><?xml version="1.0" encoding="utf-8"?>
<p:tagLst xmlns:a="http://schemas.openxmlformats.org/drawingml/2006/main" xmlns:r="http://schemas.openxmlformats.org/officeDocument/2006/relationships" xmlns:p="http://schemas.openxmlformats.org/presentationml/2006/main">
  <p:tag name="DVSHAPEID" val="1QIcEz7LFJB3lXoeaKpuBJ"/>
</p:tagLst>
</file>

<file path=ppt/tags/tag31.xml><?xml version="1.0" encoding="utf-8"?>
<p:tagLst xmlns:a="http://schemas.openxmlformats.org/drawingml/2006/main" xmlns:r="http://schemas.openxmlformats.org/officeDocument/2006/relationships" xmlns:p="http://schemas.openxmlformats.org/presentationml/2006/main">
  <p:tag name="DVSHAPEID" val="KCGrlsI6MDJU1i0ylkFtzR"/>
</p:tagLst>
</file>

<file path=ppt/tags/tag32.xml><?xml version="1.0" encoding="utf-8"?>
<p:tagLst xmlns:a="http://schemas.openxmlformats.org/drawingml/2006/main" xmlns:r="http://schemas.openxmlformats.org/officeDocument/2006/relationships" xmlns:p="http://schemas.openxmlformats.org/presentationml/2006/main">
  <p:tag name="DVSHAPEID" val="6snecL90b37h55wdeF2zWX"/>
</p:tagLst>
</file>

<file path=ppt/tags/tag33.xml><?xml version="1.0" encoding="utf-8"?>
<p:tagLst xmlns:a="http://schemas.openxmlformats.org/drawingml/2006/main" xmlns:r="http://schemas.openxmlformats.org/officeDocument/2006/relationships" xmlns:p="http://schemas.openxmlformats.org/presentationml/2006/main">
  <p:tag name="DVSHAPEID" val="jqV5eBo5P8aTvd36gXXMrF"/>
</p:tagLst>
</file>

<file path=ppt/tags/tag34.xml><?xml version="1.0" encoding="utf-8"?>
<p:tagLst xmlns:a="http://schemas.openxmlformats.org/drawingml/2006/main" xmlns:r="http://schemas.openxmlformats.org/officeDocument/2006/relationships" xmlns:p="http://schemas.openxmlformats.org/presentationml/2006/main">
  <p:tag name="DVSHAPEID" val="MKcU1860qZU98Wi6xxC6eZ"/>
</p:tagLst>
</file>

<file path=ppt/tags/tag35.xml><?xml version="1.0" encoding="utf-8"?>
<p:tagLst xmlns:a="http://schemas.openxmlformats.org/drawingml/2006/main" xmlns:r="http://schemas.openxmlformats.org/officeDocument/2006/relationships" xmlns:p="http://schemas.openxmlformats.org/presentationml/2006/main">
  <p:tag name="DVSHAPEID" val="7cAi97o5C9vEDbSjAfZPHb"/>
</p:tagLst>
</file>

<file path=ppt/tags/tag36.xml><?xml version="1.0" encoding="utf-8"?>
<p:tagLst xmlns:a="http://schemas.openxmlformats.org/drawingml/2006/main" xmlns:r="http://schemas.openxmlformats.org/officeDocument/2006/relationships" xmlns:p="http://schemas.openxmlformats.org/presentationml/2006/main">
  <p:tag name="DVSHAPEID" val="Ym46N9ppalqND0kIYYBlmL"/>
</p:tagLst>
</file>

<file path=ppt/tags/tag37.xml><?xml version="1.0" encoding="utf-8"?>
<p:tagLst xmlns:a="http://schemas.openxmlformats.org/drawingml/2006/main" xmlns:r="http://schemas.openxmlformats.org/officeDocument/2006/relationships" xmlns:p="http://schemas.openxmlformats.org/presentationml/2006/main">
  <p:tag name="DVSHAPEID" val="Dui7edXm7piVedd2jfFcZa"/>
</p:tagLst>
</file>

<file path=ppt/tags/tag38.xml><?xml version="1.0" encoding="utf-8"?>
<p:tagLst xmlns:a="http://schemas.openxmlformats.org/drawingml/2006/main" xmlns:r="http://schemas.openxmlformats.org/officeDocument/2006/relationships" xmlns:p="http://schemas.openxmlformats.org/presentationml/2006/main">
  <p:tag name="DVSHAPEID" val="dQySYRh0dmOdIAOFVcsNe1"/>
</p:tagLst>
</file>

<file path=ppt/tags/tag39.xml><?xml version="1.0" encoding="utf-8"?>
<p:tagLst xmlns:a="http://schemas.openxmlformats.org/drawingml/2006/main" xmlns:r="http://schemas.openxmlformats.org/officeDocument/2006/relationships" xmlns:p="http://schemas.openxmlformats.org/presentationml/2006/main">
  <p:tag name="DVSHAPEID" val="vHM7vVEmFaLsgszme656bW"/>
</p:tagLst>
</file>

<file path=ppt/tags/tag4.xml><?xml version="1.0" encoding="utf-8"?>
<p:tagLst xmlns:a="http://schemas.openxmlformats.org/drawingml/2006/main" xmlns:r="http://schemas.openxmlformats.org/officeDocument/2006/relationships" xmlns:p="http://schemas.openxmlformats.org/presentationml/2006/main">
  <p:tag name="DVSHAPEID" val="OtyDQnTQlfXKpxSnIoxuRu"/>
</p:tagLst>
</file>

<file path=ppt/tags/tag40.xml><?xml version="1.0" encoding="utf-8"?>
<p:tagLst xmlns:a="http://schemas.openxmlformats.org/drawingml/2006/main" xmlns:r="http://schemas.openxmlformats.org/officeDocument/2006/relationships" xmlns:p="http://schemas.openxmlformats.org/presentationml/2006/main">
  <p:tag name="DVSHAPEID" val="71uDeDjtKbWbkQ6RmlmRGE"/>
</p:tagLst>
</file>

<file path=ppt/tags/tag41.xml><?xml version="1.0" encoding="utf-8"?>
<p:tagLst xmlns:a="http://schemas.openxmlformats.org/drawingml/2006/main" xmlns:r="http://schemas.openxmlformats.org/officeDocument/2006/relationships" xmlns:p="http://schemas.openxmlformats.org/presentationml/2006/main">
  <p:tag name="DVSHAPEID" val="rgkl6zXmI8QzzLCRH02cqz"/>
</p:tagLst>
</file>

<file path=ppt/tags/tag42.xml><?xml version="1.0" encoding="utf-8"?>
<p:tagLst xmlns:a="http://schemas.openxmlformats.org/drawingml/2006/main" xmlns:r="http://schemas.openxmlformats.org/officeDocument/2006/relationships" xmlns:p="http://schemas.openxmlformats.org/presentationml/2006/main">
  <p:tag name="DVSHAPEID" val="w47IgmKJJkftzejTxKvnsO"/>
</p:tagLst>
</file>

<file path=ppt/tags/tag43.xml><?xml version="1.0" encoding="utf-8"?>
<p:tagLst xmlns:a="http://schemas.openxmlformats.org/drawingml/2006/main" xmlns:r="http://schemas.openxmlformats.org/officeDocument/2006/relationships" xmlns:p="http://schemas.openxmlformats.org/presentationml/2006/main">
  <p:tag name="DVSHAPEID" val="lLgkfuEmOteSJfdnjBCZov"/>
</p:tagLst>
</file>

<file path=ppt/tags/tag44.xml><?xml version="1.0" encoding="utf-8"?>
<p:tagLst xmlns:a="http://schemas.openxmlformats.org/drawingml/2006/main" xmlns:r="http://schemas.openxmlformats.org/officeDocument/2006/relationships" xmlns:p="http://schemas.openxmlformats.org/presentationml/2006/main">
  <p:tag name="DVSHAPEID" val="j6cnyOsiH26IJmrV6f5nvM"/>
</p:tagLst>
</file>

<file path=ppt/tags/tag45.xml><?xml version="1.0" encoding="utf-8"?>
<p:tagLst xmlns:a="http://schemas.openxmlformats.org/drawingml/2006/main" xmlns:r="http://schemas.openxmlformats.org/officeDocument/2006/relationships" xmlns:p="http://schemas.openxmlformats.org/presentationml/2006/main">
  <p:tag name="DVSHAPEID" val="eGv3FarTLtpPsa8SVQTwLb"/>
</p:tagLst>
</file>

<file path=ppt/tags/tag46.xml><?xml version="1.0" encoding="utf-8"?>
<p:tagLst xmlns:a="http://schemas.openxmlformats.org/drawingml/2006/main" xmlns:r="http://schemas.openxmlformats.org/officeDocument/2006/relationships" xmlns:p="http://schemas.openxmlformats.org/presentationml/2006/main">
  <p:tag name="DVSHAPEID" val="L1vRVoumT00xRvRu8iRNhC"/>
</p:tagLst>
</file>

<file path=ppt/tags/tag47.xml><?xml version="1.0" encoding="utf-8"?>
<p:tagLst xmlns:a="http://schemas.openxmlformats.org/drawingml/2006/main" xmlns:r="http://schemas.openxmlformats.org/officeDocument/2006/relationships" xmlns:p="http://schemas.openxmlformats.org/presentationml/2006/main">
  <p:tag name="DVSHAPEID" val="iTThMekfuZ02VtxNe2poAp"/>
</p:tagLst>
</file>

<file path=ppt/tags/tag48.xml><?xml version="1.0" encoding="utf-8"?>
<p:tagLst xmlns:a="http://schemas.openxmlformats.org/drawingml/2006/main" xmlns:r="http://schemas.openxmlformats.org/officeDocument/2006/relationships" xmlns:p="http://schemas.openxmlformats.org/presentationml/2006/main">
  <p:tag name="DVSHAPEID" val="PViD0qHAFXU8JCXDBg2Dw1"/>
</p:tagLst>
</file>

<file path=ppt/tags/tag49.xml><?xml version="1.0" encoding="utf-8"?>
<p:tagLst xmlns:a="http://schemas.openxmlformats.org/drawingml/2006/main" xmlns:r="http://schemas.openxmlformats.org/officeDocument/2006/relationships" xmlns:p="http://schemas.openxmlformats.org/presentationml/2006/main">
  <p:tag name="DVSHAPEID" val="wPAoWl4OoS2S4YZ8dTyUj2"/>
</p:tagLst>
</file>

<file path=ppt/tags/tag5.xml><?xml version="1.0" encoding="utf-8"?>
<p:tagLst xmlns:a="http://schemas.openxmlformats.org/drawingml/2006/main" xmlns:r="http://schemas.openxmlformats.org/officeDocument/2006/relationships" xmlns:p="http://schemas.openxmlformats.org/presentationml/2006/main">
  <p:tag name="DVSHAPEID" val="i20xoSDTHXblM17wLpOz5t"/>
</p:tagLst>
</file>

<file path=ppt/tags/tag50.xml><?xml version="1.0" encoding="utf-8"?>
<p:tagLst xmlns:a="http://schemas.openxmlformats.org/drawingml/2006/main" xmlns:r="http://schemas.openxmlformats.org/officeDocument/2006/relationships" xmlns:p="http://schemas.openxmlformats.org/presentationml/2006/main">
  <p:tag name="DVSHAPEID" val="8MKVPAq9mWSOot3CumvQz1"/>
</p:tagLst>
</file>

<file path=ppt/tags/tag51.xml><?xml version="1.0" encoding="utf-8"?>
<p:tagLst xmlns:a="http://schemas.openxmlformats.org/drawingml/2006/main" xmlns:r="http://schemas.openxmlformats.org/officeDocument/2006/relationships" xmlns:p="http://schemas.openxmlformats.org/presentationml/2006/main">
  <p:tag name="DVSHAPEID" val="6QyZEt285CHtGND1vtnfw6"/>
</p:tagLst>
</file>

<file path=ppt/tags/tag52.xml><?xml version="1.0" encoding="utf-8"?>
<p:tagLst xmlns:a="http://schemas.openxmlformats.org/drawingml/2006/main" xmlns:r="http://schemas.openxmlformats.org/officeDocument/2006/relationships" xmlns:p="http://schemas.openxmlformats.org/presentationml/2006/main">
  <p:tag name="DVSHAPEID" val="Zfzw5Bpbott6GTnQWX6dQg"/>
</p:tagLst>
</file>

<file path=ppt/tags/tag53.xml><?xml version="1.0" encoding="utf-8"?>
<p:tagLst xmlns:a="http://schemas.openxmlformats.org/drawingml/2006/main" xmlns:r="http://schemas.openxmlformats.org/officeDocument/2006/relationships" xmlns:p="http://schemas.openxmlformats.org/presentationml/2006/main">
  <p:tag name="DVSHAPEID" val="7VMfYtQ1tkv0Qip7nrJTde"/>
</p:tagLst>
</file>

<file path=ppt/tags/tag54.xml><?xml version="1.0" encoding="utf-8"?>
<p:tagLst xmlns:a="http://schemas.openxmlformats.org/drawingml/2006/main" xmlns:r="http://schemas.openxmlformats.org/officeDocument/2006/relationships" xmlns:p="http://schemas.openxmlformats.org/presentationml/2006/main">
  <p:tag name="DVSHAPEID" val="0z7KDFxp8ifJ8EJPCWlmZ8"/>
</p:tagLst>
</file>

<file path=ppt/tags/tag55.xml><?xml version="1.0" encoding="utf-8"?>
<p:tagLst xmlns:a="http://schemas.openxmlformats.org/drawingml/2006/main" xmlns:r="http://schemas.openxmlformats.org/officeDocument/2006/relationships" xmlns:p="http://schemas.openxmlformats.org/presentationml/2006/main">
  <p:tag name="DVSHAPEID" val="BG24rOAEuW2SVc8ePbu3cd"/>
</p:tagLst>
</file>

<file path=ppt/tags/tag56.xml><?xml version="1.0" encoding="utf-8"?>
<p:tagLst xmlns:a="http://schemas.openxmlformats.org/drawingml/2006/main" xmlns:r="http://schemas.openxmlformats.org/officeDocument/2006/relationships" xmlns:p="http://schemas.openxmlformats.org/presentationml/2006/main">
  <p:tag name="DVSHAPEID" val="K79KoyPNyReRYrHzeJPtNi"/>
</p:tagLst>
</file>

<file path=ppt/tags/tag57.xml><?xml version="1.0" encoding="utf-8"?>
<p:tagLst xmlns:a="http://schemas.openxmlformats.org/drawingml/2006/main" xmlns:r="http://schemas.openxmlformats.org/officeDocument/2006/relationships" xmlns:p="http://schemas.openxmlformats.org/presentationml/2006/main">
  <p:tag name="DVSHAPEID" val="GfIxHo7aSVWnVVUGq1PHob"/>
</p:tagLst>
</file>

<file path=ppt/tags/tag58.xml><?xml version="1.0" encoding="utf-8"?>
<p:tagLst xmlns:a="http://schemas.openxmlformats.org/drawingml/2006/main" xmlns:r="http://schemas.openxmlformats.org/officeDocument/2006/relationships" xmlns:p="http://schemas.openxmlformats.org/presentationml/2006/main">
  <p:tag name="DVSHAPEID" val="E4dGwfWKeIpsqU1QRqFnZi"/>
</p:tagLst>
</file>

<file path=ppt/tags/tag59.xml><?xml version="1.0" encoding="utf-8"?>
<p:tagLst xmlns:a="http://schemas.openxmlformats.org/drawingml/2006/main" xmlns:r="http://schemas.openxmlformats.org/officeDocument/2006/relationships" xmlns:p="http://schemas.openxmlformats.org/presentationml/2006/main">
  <p:tag name="DVSHAPEID" val="UAwMEyjND5TvBEj0SRd7Hd"/>
</p:tagLst>
</file>

<file path=ppt/tags/tag6.xml><?xml version="1.0" encoding="utf-8"?>
<p:tagLst xmlns:a="http://schemas.openxmlformats.org/drawingml/2006/main" xmlns:r="http://schemas.openxmlformats.org/officeDocument/2006/relationships" xmlns:p="http://schemas.openxmlformats.org/presentationml/2006/main">
  <p:tag name="DVSHAPEID" val="zX3fN615AJlkawDjZ1drx0"/>
</p:tagLst>
</file>

<file path=ppt/tags/tag60.xml><?xml version="1.0" encoding="utf-8"?>
<p:tagLst xmlns:a="http://schemas.openxmlformats.org/drawingml/2006/main" xmlns:r="http://schemas.openxmlformats.org/officeDocument/2006/relationships" xmlns:p="http://schemas.openxmlformats.org/presentationml/2006/main">
  <p:tag name="DVSHAPEID" val="Xtu0Ezap10bl9CaKBorq5j"/>
</p:tagLst>
</file>

<file path=ppt/tags/tag61.xml><?xml version="1.0" encoding="utf-8"?>
<p:tagLst xmlns:a="http://schemas.openxmlformats.org/drawingml/2006/main" xmlns:r="http://schemas.openxmlformats.org/officeDocument/2006/relationships" xmlns:p="http://schemas.openxmlformats.org/presentationml/2006/main">
  <p:tag name="DVSHAPEID" val="yVimxQyOaRBGD2hETKDe4S"/>
</p:tagLst>
</file>

<file path=ppt/tags/tag62.xml><?xml version="1.0" encoding="utf-8"?>
<p:tagLst xmlns:a="http://schemas.openxmlformats.org/drawingml/2006/main" xmlns:r="http://schemas.openxmlformats.org/officeDocument/2006/relationships" xmlns:p="http://schemas.openxmlformats.org/presentationml/2006/main">
  <p:tag name="DVSHAPEID" val="jgvGQ7gOGg8DVzHh1jQdQj"/>
</p:tagLst>
</file>

<file path=ppt/tags/tag63.xml><?xml version="1.0" encoding="utf-8"?>
<p:tagLst xmlns:a="http://schemas.openxmlformats.org/drawingml/2006/main" xmlns:r="http://schemas.openxmlformats.org/officeDocument/2006/relationships" xmlns:p="http://schemas.openxmlformats.org/presentationml/2006/main">
  <p:tag name="DVSHAPEID" val="JsZ7sWvGNQfFB2RR0qylbl"/>
</p:tagLst>
</file>

<file path=ppt/tags/tag64.xml><?xml version="1.0" encoding="utf-8"?>
<p:tagLst xmlns:a="http://schemas.openxmlformats.org/drawingml/2006/main" xmlns:r="http://schemas.openxmlformats.org/officeDocument/2006/relationships" xmlns:p="http://schemas.openxmlformats.org/presentationml/2006/main">
  <p:tag name="DVSHAPEID" val="yZ7IWCIjnQ2Zw3GIEjjZth"/>
</p:tagLst>
</file>

<file path=ppt/tags/tag65.xml><?xml version="1.0" encoding="utf-8"?>
<p:tagLst xmlns:a="http://schemas.openxmlformats.org/drawingml/2006/main" xmlns:r="http://schemas.openxmlformats.org/officeDocument/2006/relationships" xmlns:p="http://schemas.openxmlformats.org/presentationml/2006/main">
  <p:tag name="DVSHAPEID" val="ofXEqajqFu8nU00K0SYtto"/>
</p:tagLst>
</file>

<file path=ppt/tags/tag66.xml><?xml version="1.0" encoding="utf-8"?>
<p:tagLst xmlns:a="http://schemas.openxmlformats.org/drawingml/2006/main" xmlns:r="http://schemas.openxmlformats.org/officeDocument/2006/relationships" xmlns:p="http://schemas.openxmlformats.org/presentationml/2006/main">
  <p:tag name="DVSHAPEID" val="DBvNahLf2bSgARKhcx0Xbx"/>
</p:tagLst>
</file>

<file path=ppt/tags/tag67.xml><?xml version="1.0" encoding="utf-8"?>
<p:tagLst xmlns:a="http://schemas.openxmlformats.org/drawingml/2006/main" xmlns:r="http://schemas.openxmlformats.org/officeDocument/2006/relationships" xmlns:p="http://schemas.openxmlformats.org/presentationml/2006/main">
  <p:tag name="DVSHAPEID" val="R99FIUiq1ZOZCl8C01EqsX"/>
</p:tagLst>
</file>

<file path=ppt/tags/tag68.xml><?xml version="1.0" encoding="utf-8"?>
<p:tagLst xmlns:a="http://schemas.openxmlformats.org/drawingml/2006/main" xmlns:r="http://schemas.openxmlformats.org/officeDocument/2006/relationships" xmlns:p="http://schemas.openxmlformats.org/presentationml/2006/main">
  <p:tag name="DVSHAPEID" val="uDp8ZIGqsvd5KmEuzRWB9T"/>
</p:tagLst>
</file>

<file path=ppt/tags/tag69.xml><?xml version="1.0" encoding="utf-8"?>
<p:tagLst xmlns:a="http://schemas.openxmlformats.org/drawingml/2006/main" xmlns:r="http://schemas.openxmlformats.org/officeDocument/2006/relationships" xmlns:p="http://schemas.openxmlformats.org/presentationml/2006/main">
  <p:tag name="DVSHAPEID" val="rBfp8zxZjL4TEvfAUAJAwi"/>
</p:tagLst>
</file>

<file path=ppt/tags/tag7.xml><?xml version="1.0" encoding="utf-8"?>
<p:tagLst xmlns:a="http://schemas.openxmlformats.org/drawingml/2006/main" xmlns:r="http://schemas.openxmlformats.org/officeDocument/2006/relationships" xmlns:p="http://schemas.openxmlformats.org/presentationml/2006/main">
  <p:tag name="DVSHAPEID" val="y4KRgcC7FhoOt3t84xSCnr"/>
</p:tagLst>
</file>

<file path=ppt/tags/tag70.xml><?xml version="1.0" encoding="utf-8"?>
<p:tagLst xmlns:a="http://schemas.openxmlformats.org/drawingml/2006/main" xmlns:r="http://schemas.openxmlformats.org/officeDocument/2006/relationships" xmlns:p="http://schemas.openxmlformats.org/presentationml/2006/main">
  <p:tag name="DVSECTIONID" val="fJRePomsQDRo8wQhFP7F8a"/>
</p:tagLst>
</file>

<file path=ppt/tags/tag71.xml><?xml version="1.0" encoding="utf-8"?>
<p:tagLst xmlns:a="http://schemas.openxmlformats.org/drawingml/2006/main" xmlns:r="http://schemas.openxmlformats.org/officeDocument/2006/relationships" xmlns:p="http://schemas.openxmlformats.org/presentationml/2006/main">
  <p:tag name="DVSHAPEID" val="y99ANecP9A6S3TKTfVbf4j"/>
</p:tagLst>
</file>

<file path=ppt/tags/tag72.xml><?xml version="1.0" encoding="utf-8"?>
<p:tagLst xmlns:a="http://schemas.openxmlformats.org/drawingml/2006/main" xmlns:r="http://schemas.openxmlformats.org/officeDocument/2006/relationships" xmlns:p="http://schemas.openxmlformats.org/presentationml/2006/main">
  <p:tag name="DVSHAPEID" val="w2FeGaKhusNMkEkd1pWWPq"/>
</p:tagLst>
</file>

<file path=ppt/tags/tag73.xml><?xml version="1.0" encoding="utf-8"?>
<p:tagLst xmlns:a="http://schemas.openxmlformats.org/drawingml/2006/main" xmlns:r="http://schemas.openxmlformats.org/officeDocument/2006/relationships" xmlns:p="http://schemas.openxmlformats.org/presentationml/2006/main">
  <p:tag name="DVSHAPEID" val="sgArV8ZNlOmfC7Vyx15R5D"/>
</p:tagLst>
</file>

<file path=ppt/tags/tag74.xml><?xml version="1.0" encoding="utf-8"?>
<p:tagLst xmlns:a="http://schemas.openxmlformats.org/drawingml/2006/main" xmlns:r="http://schemas.openxmlformats.org/officeDocument/2006/relationships" xmlns:p="http://schemas.openxmlformats.org/presentationml/2006/main">
  <p:tag name="DVSECTIONID" val="dqydwKGiRA1I7KnXRbgF1c"/>
</p:tagLst>
</file>

<file path=ppt/tags/tag75.xml><?xml version="1.0" encoding="utf-8"?>
<p:tagLst xmlns:a="http://schemas.openxmlformats.org/drawingml/2006/main" xmlns:r="http://schemas.openxmlformats.org/officeDocument/2006/relationships" xmlns:p="http://schemas.openxmlformats.org/presentationml/2006/main">
  <p:tag name="DVSHAPEID" val="i5qoJddsG8YgKNkyWlseAZ"/>
</p:tagLst>
</file>

<file path=ppt/tags/tag76.xml><?xml version="1.0" encoding="utf-8"?>
<p:tagLst xmlns:a="http://schemas.openxmlformats.org/drawingml/2006/main" xmlns:r="http://schemas.openxmlformats.org/officeDocument/2006/relationships" xmlns:p="http://schemas.openxmlformats.org/presentationml/2006/main">
  <p:tag name="DVSHAPEID" val="DHbzHYSkfU7Ps7VYHP7lQk"/>
</p:tagLst>
</file>

<file path=ppt/tags/tag77.xml><?xml version="1.0" encoding="utf-8"?>
<p:tagLst xmlns:a="http://schemas.openxmlformats.org/drawingml/2006/main" xmlns:r="http://schemas.openxmlformats.org/officeDocument/2006/relationships" xmlns:p="http://schemas.openxmlformats.org/presentationml/2006/main">
  <p:tag name="DVSECTIONID" val="XEVHh4zIzEyomCGSkhLBUI"/>
</p:tagLst>
</file>

<file path=ppt/tags/tag78.xml><?xml version="1.0" encoding="utf-8"?>
<p:tagLst xmlns:a="http://schemas.openxmlformats.org/drawingml/2006/main" xmlns:r="http://schemas.openxmlformats.org/officeDocument/2006/relationships" xmlns:p="http://schemas.openxmlformats.org/presentationml/2006/main">
  <p:tag name="DVSECTIONID" val="mz2sJ3u8YHrCvdmpKGIZBn"/>
</p:tagLst>
</file>

<file path=ppt/tags/tag79.xml><?xml version="1.0" encoding="utf-8"?>
<p:tagLst xmlns:a="http://schemas.openxmlformats.org/drawingml/2006/main" xmlns:r="http://schemas.openxmlformats.org/officeDocument/2006/relationships" xmlns:p="http://schemas.openxmlformats.org/presentationml/2006/main">
  <p:tag name="DVSECTIONID" val="mz2sJ3u8YHrCvdmpKGIZBn"/>
</p:tagLst>
</file>

<file path=ppt/tags/tag8.xml><?xml version="1.0" encoding="utf-8"?>
<p:tagLst xmlns:a="http://schemas.openxmlformats.org/drawingml/2006/main" xmlns:r="http://schemas.openxmlformats.org/officeDocument/2006/relationships" xmlns:p="http://schemas.openxmlformats.org/presentationml/2006/main">
  <p:tag name="DVSHAPEID" val="ZrQBSsqNmDWyoZvWPOss43"/>
</p:tagLst>
</file>

<file path=ppt/tags/tag80.xml><?xml version="1.0" encoding="utf-8"?>
<p:tagLst xmlns:a="http://schemas.openxmlformats.org/drawingml/2006/main" xmlns:r="http://schemas.openxmlformats.org/officeDocument/2006/relationships" xmlns:p="http://schemas.openxmlformats.org/presentationml/2006/main">
  <p:tag name="DVSECTIONID" val="5TY35nsR5Z6FPXUI4L4IzB"/>
</p:tagLst>
</file>

<file path=ppt/tags/tag81.xml><?xml version="1.0" encoding="utf-8"?>
<p:tagLst xmlns:a="http://schemas.openxmlformats.org/drawingml/2006/main" xmlns:r="http://schemas.openxmlformats.org/officeDocument/2006/relationships" xmlns:p="http://schemas.openxmlformats.org/presentationml/2006/main">
  <p:tag name="DVSHAPEID" val="e291rvVGZsNPlxwXHACiK7"/>
</p:tagLst>
</file>

<file path=ppt/tags/tag82.xml><?xml version="1.0" encoding="utf-8"?>
<p:tagLst xmlns:a="http://schemas.openxmlformats.org/drawingml/2006/main" xmlns:r="http://schemas.openxmlformats.org/officeDocument/2006/relationships" xmlns:p="http://schemas.openxmlformats.org/presentationml/2006/main">
  <p:tag name="DVSHAPEID" val="MxebTNfTOiUHtobCtW6hO8"/>
</p:tagLst>
</file>

<file path=ppt/tags/tag83.xml><?xml version="1.0" encoding="utf-8"?>
<p:tagLst xmlns:a="http://schemas.openxmlformats.org/drawingml/2006/main" xmlns:r="http://schemas.openxmlformats.org/officeDocument/2006/relationships" xmlns:p="http://schemas.openxmlformats.org/presentationml/2006/main">
  <p:tag name="DVSECTIONID" val="HMLccZ6kxebLTXKhYynhWw"/>
</p:tagLst>
</file>

<file path=ppt/tags/tag84.xml><?xml version="1.0" encoding="utf-8"?>
<p:tagLst xmlns:a="http://schemas.openxmlformats.org/drawingml/2006/main" xmlns:r="http://schemas.openxmlformats.org/officeDocument/2006/relationships" xmlns:p="http://schemas.openxmlformats.org/presentationml/2006/main">
  <p:tag name="DVSHAPEID" val="GssgRqCDWOB7fCNfB7r5Dv"/>
</p:tagLst>
</file>

<file path=ppt/tags/tag85.xml><?xml version="1.0" encoding="utf-8"?>
<p:tagLst xmlns:a="http://schemas.openxmlformats.org/drawingml/2006/main" xmlns:r="http://schemas.openxmlformats.org/officeDocument/2006/relationships" xmlns:p="http://schemas.openxmlformats.org/presentationml/2006/main">
  <p:tag name="DVSHAPEID" val="VD48L46FbtjDQMIDWPhbl5"/>
</p:tagLst>
</file>

<file path=ppt/tags/tag86.xml><?xml version="1.0" encoding="utf-8"?>
<p:tagLst xmlns:a="http://schemas.openxmlformats.org/drawingml/2006/main" xmlns:r="http://schemas.openxmlformats.org/officeDocument/2006/relationships" xmlns:p="http://schemas.openxmlformats.org/presentationml/2006/main">
  <p:tag name="DVSHAPEID" val="5m8zPekYPIubxObIExwhC8"/>
</p:tagLst>
</file>

<file path=ppt/tags/tag87.xml><?xml version="1.0" encoding="utf-8"?>
<p:tagLst xmlns:a="http://schemas.openxmlformats.org/drawingml/2006/main" xmlns:r="http://schemas.openxmlformats.org/officeDocument/2006/relationships" xmlns:p="http://schemas.openxmlformats.org/presentationml/2006/main">
  <p:tag name="DVSECTIONID" val="TSQjPzbINkItcciSatKLsR"/>
</p:tagLst>
</file>

<file path=ppt/tags/tag88.xml><?xml version="1.0" encoding="utf-8"?>
<p:tagLst xmlns:a="http://schemas.openxmlformats.org/drawingml/2006/main" xmlns:r="http://schemas.openxmlformats.org/officeDocument/2006/relationships" xmlns:p="http://schemas.openxmlformats.org/presentationml/2006/main">
  <p:tag name="DVSHAPEID" val="NCL1wYaCOs9PyI0bfSldDA"/>
</p:tagLst>
</file>

<file path=ppt/tags/tag89.xml><?xml version="1.0" encoding="utf-8"?>
<p:tagLst xmlns:a="http://schemas.openxmlformats.org/drawingml/2006/main" xmlns:r="http://schemas.openxmlformats.org/officeDocument/2006/relationships" xmlns:p="http://schemas.openxmlformats.org/presentationml/2006/main">
  <p:tag name="DVSHAPEID" val="9FfUreaJE4sXywNNHmOdU2"/>
</p:tagLst>
</file>

<file path=ppt/tags/tag9.xml><?xml version="1.0" encoding="utf-8"?>
<p:tagLst xmlns:a="http://schemas.openxmlformats.org/drawingml/2006/main" xmlns:r="http://schemas.openxmlformats.org/officeDocument/2006/relationships" xmlns:p="http://schemas.openxmlformats.org/presentationml/2006/main">
  <p:tag name="DVSHAPEID" val="Vm2zPQWGzVD74i0FjaHRVL"/>
</p:tagLst>
</file>

<file path=ppt/tags/tag90.xml><?xml version="1.0" encoding="utf-8"?>
<p:tagLst xmlns:a="http://schemas.openxmlformats.org/drawingml/2006/main" xmlns:r="http://schemas.openxmlformats.org/officeDocument/2006/relationships" xmlns:p="http://schemas.openxmlformats.org/presentationml/2006/main">
  <p:tag name="DVSHAPEID" val="1HgtHtiEWpudt6MCwWr4N5"/>
</p:tagLst>
</file>

<file path=ppt/tags/tag91.xml><?xml version="1.0" encoding="utf-8"?>
<p:tagLst xmlns:a="http://schemas.openxmlformats.org/drawingml/2006/main" xmlns:r="http://schemas.openxmlformats.org/officeDocument/2006/relationships" xmlns:p="http://schemas.openxmlformats.org/presentationml/2006/main">
  <p:tag name="DVSECTIONID" val="u34WYMNvlhFbSSmS9x8PqQ"/>
</p:tagLst>
</file>

<file path=ppt/tags/tag92.xml><?xml version="1.0" encoding="utf-8"?>
<p:tagLst xmlns:a="http://schemas.openxmlformats.org/drawingml/2006/main" xmlns:r="http://schemas.openxmlformats.org/officeDocument/2006/relationships" xmlns:p="http://schemas.openxmlformats.org/presentationml/2006/main">
  <p:tag name="DVSHAPEID" val="mAaunraYppF6ExDYwGr073"/>
</p:tagLst>
</file>

<file path=ppt/tags/tag93.xml><?xml version="1.0" encoding="utf-8"?>
<p:tagLst xmlns:a="http://schemas.openxmlformats.org/drawingml/2006/main" xmlns:r="http://schemas.openxmlformats.org/officeDocument/2006/relationships" xmlns:p="http://schemas.openxmlformats.org/presentationml/2006/main">
  <p:tag name="DVSHAPEID" val="sk2H14PRLPeVkGic5QtX04"/>
</p:tagLst>
</file>

<file path=ppt/tags/tag94.xml><?xml version="1.0" encoding="utf-8"?>
<p:tagLst xmlns:a="http://schemas.openxmlformats.org/drawingml/2006/main" xmlns:r="http://schemas.openxmlformats.org/officeDocument/2006/relationships" xmlns:p="http://schemas.openxmlformats.org/presentationml/2006/main">
  <p:tag name="DVSHAPEID" val="xmreZxpKDNYj7PrFp69xEQ"/>
</p:tagLst>
</file>

<file path=ppt/tags/tag95.xml><?xml version="1.0" encoding="utf-8"?>
<p:tagLst xmlns:a="http://schemas.openxmlformats.org/drawingml/2006/main" xmlns:r="http://schemas.openxmlformats.org/officeDocument/2006/relationships" xmlns:p="http://schemas.openxmlformats.org/presentationml/2006/main">
  <p:tag name="DVSHAPEID" val="RIcWFjBBwa3nNGfN4hr0cr"/>
</p:tagLst>
</file>

<file path=ppt/tags/tag96.xml><?xml version="1.0" encoding="utf-8"?>
<p:tagLst xmlns:a="http://schemas.openxmlformats.org/drawingml/2006/main" xmlns:r="http://schemas.openxmlformats.org/officeDocument/2006/relationships" xmlns:p="http://schemas.openxmlformats.org/presentationml/2006/main">
  <p:tag name="DVSHAPEID" val="X1ytLpqnNsqHuJ13S692gN"/>
</p:tagLst>
</file>

<file path=ppt/tags/tag97.xml><?xml version="1.0" encoding="utf-8"?>
<p:tagLst xmlns:a="http://schemas.openxmlformats.org/drawingml/2006/main" xmlns:r="http://schemas.openxmlformats.org/officeDocument/2006/relationships" xmlns:p="http://schemas.openxmlformats.org/presentationml/2006/main">
  <p:tag name="DVSHAPEID" val="gJ2LqC1S5DDpKbncyca9nA"/>
</p:tagLst>
</file>

<file path=ppt/tags/tag98.xml><?xml version="1.0" encoding="utf-8"?>
<p:tagLst xmlns:a="http://schemas.openxmlformats.org/drawingml/2006/main" xmlns:r="http://schemas.openxmlformats.org/officeDocument/2006/relationships" xmlns:p="http://schemas.openxmlformats.org/presentationml/2006/main">
  <p:tag name="DVSHAPEID" val="X5cwM1plRabaLOr0ZNmVmM"/>
</p:tagLst>
</file>

<file path=ppt/tags/tag99.xml><?xml version="1.0" encoding="utf-8"?>
<p:tagLst xmlns:a="http://schemas.openxmlformats.org/drawingml/2006/main" xmlns:r="http://schemas.openxmlformats.org/officeDocument/2006/relationships" xmlns:p="http://schemas.openxmlformats.org/presentationml/2006/main">
  <p:tag name="DVSHAPEID" val="34YQFGxXR7qFMWzTQZsKM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6327</TotalTime>
  <Words>1675</Words>
  <Application>Microsoft Office PowerPoint</Application>
  <PresentationFormat>On-screen Show (4:3)</PresentationFormat>
  <Paragraphs>334</Paragraphs>
  <Slides>63</Slides>
  <Notes>7</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IEM Dog and Pony Show</vt:lpstr>
      <vt:lpstr>Who am I and why am I here?</vt:lpstr>
      <vt:lpstr>See something you don’t like?   Yell at me!</vt:lpstr>
      <vt:lpstr>Diplomatic Immunity </vt:lpstr>
      <vt:lpstr>What’s a Dog and Pony Show?</vt:lpstr>
      <vt:lpstr>What shall we discuss?</vt:lpstr>
      <vt:lpstr>Purpose of my maps is not to show good/bad offices, but show local gradients</vt:lpstr>
      <vt:lpstr>Watches &amp; Warnings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standard “Storm based” Warnings ranting</vt:lpstr>
      <vt:lpstr>PowerPoint Presentation</vt:lpstr>
      <vt:lpstr>PowerPoint Presentation</vt:lpstr>
      <vt:lpstr>PowerPoint Presentation</vt:lpstr>
      <vt:lpstr>PowerPoint Presentation</vt:lpstr>
      <vt:lpstr>PowerPoint Presentation</vt:lpstr>
      <vt:lpstr>PowerPoint Presentation</vt:lpstr>
      <vt:lpstr>Darn it daryl,  I came here for stats (or free food),  not altruistic hyperbole.</vt:lpstr>
      <vt:lpstr>NWS County SVR/TOR Warnings</vt:lpstr>
      <vt:lpstr>NWS Storm Based SVR/TOR Warnings</vt:lpstr>
      <vt:lpstr>1 Oct 2007, warnings changed</vt:lpstr>
      <vt:lpstr>But what actually changed? NWS: Ignore the red, use the yellow</vt:lpstr>
      <vt:lpstr>These aren’t the polygons you’re looking for</vt:lpstr>
      <vt:lpstr>Oh daryl, you and your  1% type academic friends always focused on the outliers….  So another altruism:  If less than 50% of warnings are “storm based”, can the program still keep its name?</vt:lpstr>
      <vt:lpstr>Quiz Question #1 How do you cancel a portion of the warning?</vt:lpstr>
      <vt:lpstr>Quiz Question #2 What’s wrong with this picture?</vt:lpstr>
      <vt:lpstr>PowerPoint Presentation</vt:lpstr>
      <vt:lpstr>PowerPoint Presentation</vt:lpstr>
      <vt:lpstr>Bah, that is La Crosse, we are Chanhassen, fricken Minnesota</vt:lpstr>
      <vt:lpstr>PowerPoint Presentation</vt:lpstr>
      <vt:lpstr>PowerPoint Presentation</vt:lpstr>
      <vt:lpstr>PowerPoint Presentation</vt:lpstr>
      <vt:lpstr>1 Oct 2007 – 28 Feb 2014: Number of Polygon Vertices (SVR+TOR)</vt:lpstr>
      <vt:lpstr>Lets get quantitative</vt:lpstr>
      <vt:lpstr>PowerPoint Presentation</vt:lpstr>
      <vt:lpstr>PowerPoint Presentation</vt:lpstr>
      <vt:lpstr>PowerPoint Presentation</vt:lpstr>
      <vt:lpstr>Storm Based Warning size reduction by number of counties in warning</vt:lpstr>
      <vt:lpstr>Storm Based Warning # of Counties</vt:lpstr>
      <vt:lpstr>Oh daryl, what about this?</vt:lpstr>
      <vt:lpstr>PowerPoint Presentation</vt:lpstr>
      <vt:lpstr>Academic Thought Experiment</vt:lpstr>
      <vt:lpstr>PowerPoint Presentation</vt:lpstr>
      <vt:lpstr>PowerPoint Presentation</vt:lpstr>
      <vt:lpstr>MPX’s TORs 2008-2013</vt:lpstr>
      <vt:lpstr>Chapter 2 Summary</vt:lpstr>
      <vt:lpstr>Apps &amp; Archives</vt:lpstr>
      <vt:lpstr>PowerPoint Presentation</vt:lpstr>
      <vt:lpstr>COOP Reports by WFO</vt:lpstr>
      <vt:lpstr>IEM Cow</vt:lpstr>
      <vt:lpstr>IEM Raccoon</vt:lpstr>
      <vt:lpstr>NEXRAD Archives</vt:lpstr>
      <vt:lpstr>PowerPoint Presentation</vt:lpstr>
      <vt:lpstr>NEXRAD Storm Attribute Archive</vt:lpstr>
      <vt:lpstr>Other Archives of Interest</vt:lpstr>
      <vt:lpstr>Time for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akrherz</dc:creator>
  <cp:lastModifiedBy>Daryl Herzmann</cp:lastModifiedBy>
  <cp:revision>198</cp:revision>
  <dcterms:created xsi:type="dcterms:W3CDTF">2011-03-15T14:09:51Z</dcterms:created>
  <dcterms:modified xsi:type="dcterms:W3CDTF">2014-03-05T03:06:58Z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1LxI3P_5_0U80QjoRz34zChFwRxRyJR9g6Z8A-fZC34Y</vt:lpwstr>
  </property>
  <property fmtid="{D5CDD505-2E9C-101B-9397-08002B2CF9AE}" pid="3" name="Google.Documents.RevisionId">
    <vt:lpwstr>01894244037905311651</vt:lpwstr>
  </property>
  <property fmtid="{D5CDD505-2E9C-101B-9397-08002B2CF9AE}" pid="4" name="Google.Documents.PreviousRevisionId">
    <vt:lpwstr>04946180922090859055</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Google.Documents.Tracking">
    <vt:lpwstr>false</vt:lpwstr>
  </property>
</Properties>
</file>